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FFC00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FFC00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FFC00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934956" y="6095"/>
            <a:ext cx="2257425" cy="1026160"/>
          </a:xfrm>
          <a:custGeom>
            <a:avLst/>
            <a:gdLst/>
            <a:ahLst/>
            <a:cxnLst/>
            <a:rect l="l" t="t" r="r" b="b"/>
            <a:pathLst>
              <a:path w="2257425" h="1026160">
                <a:moveTo>
                  <a:pt x="2257044" y="0"/>
                </a:moveTo>
                <a:lnTo>
                  <a:pt x="1028700" y="0"/>
                </a:lnTo>
                <a:lnTo>
                  <a:pt x="0" y="1025651"/>
                </a:lnTo>
                <a:lnTo>
                  <a:pt x="1264920" y="1025651"/>
                </a:lnTo>
                <a:lnTo>
                  <a:pt x="2257044" y="36467"/>
                </a:lnTo>
                <a:lnTo>
                  <a:pt x="2257044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2122503"/>
            <a:ext cx="4735830" cy="4735830"/>
          </a:xfrm>
          <a:custGeom>
            <a:avLst/>
            <a:gdLst/>
            <a:ahLst/>
            <a:cxnLst/>
            <a:rect l="l" t="t" r="r" b="b"/>
            <a:pathLst>
              <a:path w="4735830" h="4735830">
                <a:moveTo>
                  <a:pt x="903859" y="4735496"/>
                </a:moveTo>
                <a:lnTo>
                  <a:pt x="0" y="3831637"/>
                </a:lnTo>
              </a:path>
              <a:path w="4735830" h="4735830">
                <a:moveTo>
                  <a:pt x="2819781" y="4735496"/>
                </a:moveTo>
                <a:lnTo>
                  <a:pt x="0" y="1915715"/>
                </a:lnTo>
              </a:path>
              <a:path w="4735830" h="4735830">
                <a:moveTo>
                  <a:pt x="4735468" y="4735496"/>
                </a:moveTo>
                <a:lnTo>
                  <a:pt x="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48208" y="554862"/>
            <a:ext cx="6303645" cy="6303645"/>
          </a:xfrm>
          <a:custGeom>
            <a:avLst/>
            <a:gdLst/>
            <a:ahLst/>
            <a:cxnLst/>
            <a:rect l="l" t="t" r="r" b="b"/>
            <a:pathLst>
              <a:path w="6303645" h="6303645">
                <a:moveTo>
                  <a:pt x="6303155" y="6303137"/>
                </a:moveTo>
                <a:lnTo>
                  <a:pt x="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09039" y="0"/>
            <a:ext cx="10483215" cy="6858000"/>
          </a:xfrm>
          <a:custGeom>
            <a:avLst/>
            <a:gdLst/>
            <a:ahLst/>
            <a:cxnLst/>
            <a:rect l="l" t="t" r="r" b="b"/>
            <a:pathLst>
              <a:path w="10483215" h="6858000">
                <a:moveTo>
                  <a:pt x="6858000" y="6858000"/>
                </a:moveTo>
                <a:lnTo>
                  <a:pt x="0" y="0"/>
                </a:lnTo>
              </a:path>
              <a:path w="10483215" h="6858000">
                <a:moveTo>
                  <a:pt x="8773897" y="6858000"/>
                </a:moveTo>
                <a:lnTo>
                  <a:pt x="1915917" y="0"/>
                </a:lnTo>
              </a:path>
              <a:path w="10483215" h="6858000">
                <a:moveTo>
                  <a:pt x="10134727" y="6303098"/>
                </a:moveTo>
                <a:lnTo>
                  <a:pt x="3831600" y="0"/>
                </a:lnTo>
              </a:path>
              <a:path w="10483215" h="6858000">
                <a:moveTo>
                  <a:pt x="10482961" y="4735449"/>
                </a:moveTo>
                <a:lnTo>
                  <a:pt x="5747512" y="0"/>
                </a:lnTo>
              </a:path>
              <a:path w="10483215" h="6858000">
                <a:moveTo>
                  <a:pt x="10482961" y="2819781"/>
                </a:moveTo>
                <a:lnTo>
                  <a:pt x="7663180" y="0"/>
                </a:lnTo>
              </a:path>
              <a:path w="10483215" h="6858000">
                <a:moveTo>
                  <a:pt x="10482961" y="903859"/>
                </a:moveTo>
                <a:lnTo>
                  <a:pt x="957910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827405"/>
                </a:moveTo>
                <a:lnTo>
                  <a:pt x="827405" y="0"/>
                </a:lnTo>
              </a:path>
              <a:path w="12192000" h="6858000">
                <a:moveTo>
                  <a:pt x="0" y="2743073"/>
                </a:moveTo>
                <a:lnTo>
                  <a:pt x="2743072" y="0"/>
                </a:lnTo>
              </a:path>
              <a:path w="12192000" h="6858000">
                <a:moveTo>
                  <a:pt x="0" y="4658947"/>
                </a:moveTo>
                <a:lnTo>
                  <a:pt x="4658975" y="0"/>
                </a:lnTo>
              </a:path>
              <a:path w="12192000" h="6858000">
                <a:moveTo>
                  <a:pt x="370471" y="6204229"/>
                </a:moveTo>
                <a:lnTo>
                  <a:pt x="6574673" y="0"/>
                </a:lnTo>
              </a:path>
              <a:path w="12192000" h="6858000">
                <a:moveTo>
                  <a:pt x="1632532" y="6857999"/>
                </a:moveTo>
                <a:lnTo>
                  <a:pt x="8490470" y="0"/>
                </a:lnTo>
              </a:path>
              <a:path w="12192000" h="6858000">
                <a:moveTo>
                  <a:pt x="3548264" y="6857999"/>
                </a:moveTo>
                <a:lnTo>
                  <a:pt x="10406253" y="0"/>
                </a:lnTo>
              </a:path>
              <a:path w="12192000" h="6858000">
                <a:moveTo>
                  <a:pt x="5464143" y="6857998"/>
                </a:moveTo>
                <a:lnTo>
                  <a:pt x="11865991" y="456057"/>
                </a:lnTo>
              </a:path>
              <a:path w="12192000" h="6858000">
                <a:moveTo>
                  <a:pt x="7379844" y="6857998"/>
                </a:moveTo>
                <a:lnTo>
                  <a:pt x="12192000" y="2045843"/>
                </a:lnTo>
              </a:path>
              <a:path w="12192000" h="6858000">
                <a:moveTo>
                  <a:pt x="9295639" y="6857998"/>
                </a:moveTo>
                <a:lnTo>
                  <a:pt x="12192000" y="3961638"/>
                </a:lnTo>
              </a:path>
              <a:path w="12192000" h="6858000">
                <a:moveTo>
                  <a:pt x="11211433" y="6857999"/>
                </a:moveTo>
                <a:lnTo>
                  <a:pt x="12192000" y="587743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297079" y="6699504"/>
            <a:ext cx="5895340" cy="158750"/>
          </a:xfrm>
          <a:custGeom>
            <a:avLst/>
            <a:gdLst/>
            <a:ahLst/>
            <a:cxnLst/>
            <a:rect l="l" t="t" r="r" b="b"/>
            <a:pathLst>
              <a:path w="5895340" h="158750">
                <a:moveTo>
                  <a:pt x="324700" y="0"/>
                </a:moveTo>
                <a:lnTo>
                  <a:pt x="156679" y="0"/>
                </a:lnTo>
                <a:lnTo>
                  <a:pt x="0" y="158496"/>
                </a:lnTo>
                <a:lnTo>
                  <a:pt x="168021" y="158496"/>
                </a:lnTo>
                <a:lnTo>
                  <a:pt x="324700" y="0"/>
                </a:lnTo>
                <a:close/>
              </a:path>
              <a:path w="5895340" h="158750">
                <a:moveTo>
                  <a:pt x="679792" y="0"/>
                </a:moveTo>
                <a:lnTo>
                  <a:pt x="511771" y="0"/>
                </a:lnTo>
                <a:lnTo>
                  <a:pt x="355092" y="158496"/>
                </a:lnTo>
                <a:lnTo>
                  <a:pt x="523113" y="158496"/>
                </a:lnTo>
                <a:lnTo>
                  <a:pt x="679792" y="0"/>
                </a:lnTo>
                <a:close/>
              </a:path>
              <a:path w="5895340" h="158750">
                <a:moveTo>
                  <a:pt x="1034884" y="0"/>
                </a:moveTo>
                <a:lnTo>
                  <a:pt x="865339" y="0"/>
                </a:lnTo>
                <a:lnTo>
                  <a:pt x="708660" y="158496"/>
                </a:lnTo>
                <a:lnTo>
                  <a:pt x="878205" y="158496"/>
                </a:lnTo>
                <a:lnTo>
                  <a:pt x="1034884" y="0"/>
                </a:lnTo>
                <a:close/>
              </a:path>
              <a:path w="5895340" h="158750">
                <a:moveTo>
                  <a:pt x="1389976" y="0"/>
                </a:moveTo>
                <a:lnTo>
                  <a:pt x="1220431" y="0"/>
                </a:lnTo>
                <a:lnTo>
                  <a:pt x="1063752" y="158496"/>
                </a:lnTo>
                <a:lnTo>
                  <a:pt x="1233297" y="158496"/>
                </a:lnTo>
                <a:lnTo>
                  <a:pt x="1389976" y="0"/>
                </a:lnTo>
                <a:close/>
              </a:path>
              <a:path w="5895340" h="158750">
                <a:moveTo>
                  <a:pt x="1743544" y="0"/>
                </a:moveTo>
                <a:lnTo>
                  <a:pt x="1575523" y="0"/>
                </a:lnTo>
                <a:lnTo>
                  <a:pt x="1418844" y="158496"/>
                </a:lnTo>
                <a:lnTo>
                  <a:pt x="1586865" y="158496"/>
                </a:lnTo>
                <a:lnTo>
                  <a:pt x="1743544" y="0"/>
                </a:lnTo>
                <a:close/>
              </a:path>
              <a:path w="5895340" h="158750">
                <a:moveTo>
                  <a:pt x="2098636" y="0"/>
                </a:moveTo>
                <a:lnTo>
                  <a:pt x="1930615" y="0"/>
                </a:lnTo>
                <a:lnTo>
                  <a:pt x="1773936" y="158496"/>
                </a:lnTo>
                <a:lnTo>
                  <a:pt x="1941957" y="158496"/>
                </a:lnTo>
                <a:lnTo>
                  <a:pt x="2098636" y="0"/>
                </a:lnTo>
                <a:close/>
              </a:path>
              <a:path w="5895340" h="158750">
                <a:moveTo>
                  <a:pt x="2453729" y="0"/>
                </a:moveTo>
                <a:lnTo>
                  <a:pt x="2285708" y="0"/>
                </a:lnTo>
                <a:lnTo>
                  <a:pt x="2129028" y="158496"/>
                </a:lnTo>
                <a:lnTo>
                  <a:pt x="2297049" y="158496"/>
                </a:lnTo>
                <a:lnTo>
                  <a:pt x="2453729" y="0"/>
                </a:lnTo>
                <a:close/>
              </a:path>
              <a:path w="5895340" h="158750">
                <a:moveTo>
                  <a:pt x="2808821" y="0"/>
                </a:moveTo>
                <a:lnTo>
                  <a:pt x="2639276" y="0"/>
                </a:lnTo>
                <a:lnTo>
                  <a:pt x="2482596" y="158496"/>
                </a:lnTo>
                <a:lnTo>
                  <a:pt x="2652141" y="158496"/>
                </a:lnTo>
                <a:lnTo>
                  <a:pt x="2808821" y="0"/>
                </a:lnTo>
                <a:close/>
              </a:path>
              <a:path w="5895340" h="158750">
                <a:moveTo>
                  <a:pt x="3163913" y="0"/>
                </a:moveTo>
                <a:lnTo>
                  <a:pt x="2994368" y="0"/>
                </a:lnTo>
                <a:lnTo>
                  <a:pt x="2837688" y="158496"/>
                </a:lnTo>
                <a:lnTo>
                  <a:pt x="3007233" y="158496"/>
                </a:lnTo>
                <a:lnTo>
                  <a:pt x="3163913" y="0"/>
                </a:lnTo>
                <a:close/>
              </a:path>
              <a:path w="5895340" h="158750">
                <a:moveTo>
                  <a:pt x="3517481" y="0"/>
                </a:moveTo>
                <a:lnTo>
                  <a:pt x="3349460" y="0"/>
                </a:lnTo>
                <a:lnTo>
                  <a:pt x="3192780" y="158496"/>
                </a:lnTo>
                <a:lnTo>
                  <a:pt x="3360801" y="158496"/>
                </a:lnTo>
                <a:lnTo>
                  <a:pt x="3517481" y="0"/>
                </a:lnTo>
                <a:close/>
              </a:path>
              <a:path w="5895340" h="158750">
                <a:moveTo>
                  <a:pt x="3872573" y="0"/>
                </a:moveTo>
                <a:lnTo>
                  <a:pt x="3704552" y="0"/>
                </a:lnTo>
                <a:lnTo>
                  <a:pt x="3547872" y="158496"/>
                </a:lnTo>
                <a:lnTo>
                  <a:pt x="3715893" y="158496"/>
                </a:lnTo>
                <a:lnTo>
                  <a:pt x="3872573" y="0"/>
                </a:lnTo>
                <a:close/>
              </a:path>
              <a:path w="5895340" h="158750">
                <a:moveTo>
                  <a:pt x="4227665" y="0"/>
                </a:moveTo>
                <a:lnTo>
                  <a:pt x="4059644" y="0"/>
                </a:lnTo>
                <a:lnTo>
                  <a:pt x="3902964" y="158496"/>
                </a:lnTo>
                <a:lnTo>
                  <a:pt x="4070985" y="158496"/>
                </a:lnTo>
                <a:lnTo>
                  <a:pt x="4227665" y="0"/>
                </a:lnTo>
                <a:close/>
              </a:path>
              <a:path w="5895340" h="158750">
                <a:moveTo>
                  <a:pt x="4582757" y="0"/>
                </a:moveTo>
                <a:lnTo>
                  <a:pt x="4413212" y="0"/>
                </a:lnTo>
                <a:lnTo>
                  <a:pt x="4256532" y="158496"/>
                </a:lnTo>
                <a:lnTo>
                  <a:pt x="4426077" y="158496"/>
                </a:lnTo>
                <a:lnTo>
                  <a:pt x="4582757" y="0"/>
                </a:lnTo>
                <a:close/>
              </a:path>
              <a:path w="5895340" h="158750">
                <a:moveTo>
                  <a:pt x="4937849" y="0"/>
                </a:moveTo>
                <a:lnTo>
                  <a:pt x="4768304" y="0"/>
                </a:lnTo>
                <a:lnTo>
                  <a:pt x="4611624" y="158496"/>
                </a:lnTo>
                <a:lnTo>
                  <a:pt x="4781169" y="158496"/>
                </a:lnTo>
                <a:lnTo>
                  <a:pt x="4937849" y="0"/>
                </a:lnTo>
                <a:close/>
              </a:path>
              <a:path w="5895340" h="158750">
                <a:moveTo>
                  <a:pt x="5291417" y="0"/>
                </a:moveTo>
                <a:lnTo>
                  <a:pt x="5123396" y="0"/>
                </a:lnTo>
                <a:lnTo>
                  <a:pt x="4966716" y="158496"/>
                </a:lnTo>
                <a:lnTo>
                  <a:pt x="5134737" y="158496"/>
                </a:lnTo>
                <a:lnTo>
                  <a:pt x="5291417" y="0"/>
                </a:lnTo>
                <a:close/>
              </a:path>
              <a:path w="5895340" h="158750">
                <a:moveTo>
                  <a:pt x="5646509" y="0"/>
                </a:moveTo>
                <a:lnTo>
                  <a:pt x="5478488" y="0"/>
                </a:lnTo>
                <a:lnTo>
                  <a:pt x="5321808" y="158496"/>
                </a:lnTo>
                <a:lnTo>
                  <a:pt x="5489829" y="158496"/>
                </a:lnTo>
                <a:lnTo>
                  <a:pt x="5646509" y="0"/>
                </a:lnTo>
                <a:close/>
              </a:path>
              <a:path w="5895340" h="158750">
                <a:moveTo>
                  <a:pt x="5894921" y="0"/>
                </a:moveTo>
                <a:lnTo>
                  <a:pt x="5833580" y="0"/>
                </a:lnTo>
                <a:lnTo>
                  <a:pt x="5676900" y="158496"/>
                </a:lnTo>
                <a:lnTo>
                  <a:pt x="5844921" y="158496"/>
                </a:lnTo>
                <a:lnTo>
                  <a:pt x="5894921" y="107924"/>
                </a:lnTo>
                <a:lnTo>
                  <a:pt x="5894921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1263630" y="116078"/>
            <a:ext cx="829310" cy="846455"/>
          </a:xfrm>
          <a:custGeom>
            <a:avLst/>
            <a:gdLst/>
            <a:ahLst/>
            <a:cxnLst/>
            <a:rect l="l" t="t" r="r" b="b"/>
            <a:pathLst>
              <a:path w="829309" h="846455">
                <a:moveTo>
                  <a:pt x="138684" y="133985"/>
                </a:moveTo>
                <a:lnTo>
                  <a:pt x="138684" y="711962"/>
                </a:lnTo>
                <a:lnTo>
                  <a:pt x="239902" y="711962"/>
                </a:lnTo>
                <a:lnTo>
                  <a:pt x="239902" y="133985"/>
                </a:lnTo>
                <a:lnTo>
                  <a:pt x="138684" y="133985"/>
                </a:lnTo>
                <a:close/>
              </a:path>
              <a:path w="829309" h="846455">
                <a:moveTo>
                  <a:pt x="444880" y="0"/>
                </a:moveTo>
                <a:lnTo>
                  <a:pt x="828928" y="0"/>
                </a:lnTo>
                <a:lnTo>
                  <a:pt x="828928" y="83947"/>
                </a:lnTo>
                <a:lnTo>
                  <a:pt x="692023" y="493522"/>
                </a:lnTo>
                <a:lnTo>
                  <a:pt x="692023" y="845947"/>
                </a:lnTo>
                <a:lnTo>
                  <a:pt x="554481" y="845947"/>
                </a:lnTo>
                <a:lnTo>
                  <a:pt x="554481" y="476250"/>
                </a:lnTo>
                <a:lnTo>
                  <a:pt x="666369" y="135127"/>
                </a:lnTo>
                <a:lnTo>
                  <a:pt x="444880" y="135127"/>
                </a:lnTo>
                <a:lnTo>
                  <a:pt x="444880" y="0"/>
                </a:lnTo>
                <a:close/>
              </a:path>
              <a:path w="829309" h="846455">
                <a:moveTo>
                  <a:pt x="111887" y="0"/>
                </a:moveTo>
                <a:lnTo>
                  <a:pt x="266700" y="0"/>
                </a:lnTo>
                <a:lnTo>
                  <a:pt x="292010" y="1903"/>
                </a:lnTo>
                <a:lnTo>
                  <a:pt x="333869" y="17091"/>
                </a:lnTo>
                <a:lnTo>
                  <a:pt x="363487" y="46970"/>
                </a:lnTo>
                <a:lnTo>
                  <a:pt x="378485" y="88967"/>
                </a:lnTo>
                <a:lnTo>
                  <a:pt x="380365" y="114300"/>
                </a:lnTo>
                <a:lnTo>
                  <a:pt x="380365" y="731012"/>
                </a:lnTo>
                <a:lnTo>
                  <a:pt x="372856" y="779303"/>
                </a:lnTo>
                <a:lnTo>
                  <a:pt x="350393" y="815594"/>
                </a:lnTo>
                <a:lnTo>
                  <a:pt x="314404" y="838342"/>
                </a:lnTo>
                <a:lnTo>
                  <a:pt x="266700" y="845947"/>
                </a:lnTo>
                <a:lnTo>
                  <a:pt x="111887" y="845947"/>
                </a:lnTo>
                <a:lnTo>
                  <a:pt x="65182" y="838342"/>
                </a:lnTo>
                <a:lnTo>
                  <a:pt x="29718" y="815594"/>
                </a:lnTo>
                <a:lnTo>
                  <a:pt x="7429" y="779303"/>
                </a:lnTo>
                <a:lnTo>
                  <a:pt x="0" y="731012"/>
                </a:lnTo>
                <a:lnTo>
                  <a:pt x="0" y="114300"/>
                </a:lnTo>
                <a:lnTo>
                  <a:pt x="7429" y="66198"/>
                </a:lnTo>
                <a:lnTo>
                  <a:pt x="29718" y="30099"/>
                </a:lnTo>
                <a:lnTo>
                  <a:pt x="65182" y="7524"/>
                </a:lnTo>
                <a:lnTo>
                  <a:pt x="111887" y="0"/>
                </a:lnTo>
                <a:close/>
              </a:path>
            </a:pathLst>
          </a:custGeom>
          <a:ln w="3175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9143"/>
            <a:ext cx="11054080" cy="593090"/>
          </a:xfrm>
          <a:custGeom>
            <a:avLst/>
            <a:gdLst/>
            <a:ahLst/>
            <a:cxnLst/>
            <a:rect l="l" t="t" r="r" b="b"/>
            <a:pathLst>
              <a:path w="11054080" h="593090">
                <a:moveTo>
                  <a:pt x="30480" y="0"/>
                </a:moveTo>
                <a:lnTo>
                  <a:pt x="0" y="0"/>
                </a:lnTo>
                <a:lnTo>
                  <a:pt x="0" y="30848"/>
                </a:lnTo>
                <a:lnTo>
                  <a:pt x="30480" y="0"/>
                </a:lnTo>
                <a:close/>
              </a:path>
              <a:path w="11054080" h="593090">
                <a:moveTo>
                  <a:pt x="208788" y="0"/>
                </a:moveTo>
                <a:lnTo>
                  <a:pt x="123990" y="0"/>
                </a:lnTo>
                <a:lnTo>
                  <a:pt x="41148" y="83820"/>
                </a:lnTo>
                <a:lnTo>
                  <a:pt x="125933" y="83820"/>
                </a:lnTo>
                <a:lnTo>
                  <a:pt x="208788" y="0"/>
                </a:lnTo>
                <a:close/>
              </a:path>
              <a:path w="11054080" h="593090">
                <a:moveTo>
                  <a:pt x="388620" y="0"/>
                </a:moveTo>
                <a:lnTo>
                  <a:pt x="303822" y="0"/>
                </a:lnTo>
                <a:lnTo>
                  <a:pt x="220980" y="83820"/>
                </a:lnTo>
                <a:lnTo>
                  <a:pt x="305777" y="83820"/>
                </a:lnTo>
                <a:lnTo>
                  <a:pt x="388620" y="0"/>
                </a:lnTo>
                <a:close/>
              </a:path>
              <a:path w="11054080" h="593090">
                <a:moveTo>
                  <a:pt x="568452" y="0"/>
                </a:moveTo>
                <a:lnTo>
                  <a:pt x="483654" y="0"/>
                </a:lnTo>
                <a:lnTo>
                  <a:pt x="400812" y="83820"/>
                </a:lnTo>
                <a:lnTo>
                  <a:pt x="485609" y="83820"/>
                </a:lnTo>
                <a:lnTo>
                  <a:pt x="568452" y="0"/>
                </a:lnTo>
                <a:close/>
              </a:path>
              <a:path w="11054080" h="593090">
                <a:moveTo>
                  <a:pt x="748284" y="0"/>
                </a:moveTo>
                <a:lnTo>
                  <a:pt x="663486" y="0"/>
                </a:lnTo>
                <a:lnTo>
                  <a:pt x="580644" y="83820"/>
                </a:lnTo>
                <a:lnTo>
                  <a:pt x="665441" y="83820"/>
                </a:lnTo>
                <a:lnTo>
                  <a:pt x="748284" y="0"/>
                </a:lnTo>
                <a:close/>
              </a:path>
              <a:path w="11054080" h="593090">
                <a:moveTo>
                  <a:pt x="928116" y="0"/>
                </a:moveTo>
                <a:lnTo>
                  <a:pt x="841794" y="0"/>
                </a:lnTo>
                <a:lnTo>
                  <a:pt x="758952" y="83820"/>
                </a:lnTo>
                <a:lnTo>
                  <a:pt x="845273" y="83820"/>
                </a:lnTo>
                <a:lnTo>
                  <a:pt x="928116" y="0"/>
                </a:lnTo>
                <a:close/>
              </a:path>
              <a:path w="11054080" h="593090">
                <a:moveTo>
                  <a:pt x="1107948" y="0"/>
                </a:moveTo>
                <a:lnTo>
                  <a:pt x="1021626" y="0"/>
                </a:lnTo>
                <a:lnTo>
                  <a:pt x="938784" y="83820"/>
                </a:lnTo>
                <a:lnTo>
                  <a:pt x="1025105" y="83820"/>
                </a:lnTo>
                <a:lnTo>
                  <a:pt x="1107948" y="0"/>
                </a:lnTo>
                <a:close/>
              </a:path>
              <a:path w="11054080" h="593090">
                <a:moveTo>
                  <a:pt x="1287780" y="0"/>
                </a:moveTo>
                <a:lnTo>
                  <a:pt x="1201458" y="0"/>
                </a:lnTo>
                <a:lnTo>
                  <a:pt x="1118616" y="83820"/>
                </a:lnTo>
                <a:lnTo>
                  <a:pt x="1204937" y="83820"/>
                </a:lnTo>
                <a:lnTo>
                  <a:pt x="1287780" y="0"/>
                </a:lnTo>
                <a:close/>
              </a:path>
              <a:path w="11054080" h="593090">
                <a:moveTo>
                  <a:pt x="1467612" y="0"/>
                </a:moveTo>
                <a:lnTo>
                  <a:pt x="1381252" y="0"/>
                </a:lnTo>
                <a:lnTo>
                  <a:pt x="1298448" y="83820"/>
                </a:lnTo>
                <a:lnTo>
                  <a:pt x="1384808" y="83820"/>
                </a:lnTo>
                <a:lnTo>
                  <a:pt x="1467612" y="0"/>
                </a:lnTo>
                <a:close/>
              </a:path>
              <a:path w="11054080" h="593090">
                <a:moveTo>
                  <a:pt x="1647444" y="0"/>
                </a:moveTo>
                <a:lnTo>
                  <a:pt x="1561084" y="0"/>
                </a:lnTo>
                <a:lnTo>
                  <a:pt x="1478280" y="83820"/>
                </a:lnTo>
                <a:lnTo>
                  <a:pt x="1564640" y="83820"/>
                </a:lnTo>
                <a:lnTo>
                  <a:pt x="1647444" y="0"/>
                </a:lnTo>
                <a:close/>
              </a:path>
              <a:path w="11054080" h="593090">
                <a:moveTo>
                  <a:pt x="1827276" y="0"/>
                </a:moveTo>
                <a:lnTo>
                  <a:pt x="1740916" y="0"/>
                </a:lnTo>
                <a:lnTo>
                  <a:pt x="1658112" y="83820"/>
                </a:lnTo>
                <a:lnTo>
                  <a:pt x="1744472" y="83820"/>
                </a:lnTo>
                <a:lnTo>
                  <a:pt x="1827276" y="0"/>
                </a:lnTo>
                <a:close/>
              </a:path>
              <a:path w="11054080" h="593090">
                <a:moveTo>
                  <a:pt x="2005584" y="0"/>
                </a:moveTo>
                <a:lnTo>
                  <a:pt x="1920748" y="0"/>
                </a:lnTo>
                <a:lnTo>
                  <a:pt x="1837944" y="83820"/>
                </a:lnTo>
                <a:lnTo>
                  <a:pt x="1922780" y="83820"/>
                </a:lnTo>
                <a:lnTo>
                  <a:pt x="2005584" y="0"/>
                </a:lnTo>
                <a:close/>
              </a:path>
              <a:path w="11054080" h="593090">
                <a:moveTo>
                  <a:pt x="2185416" y="0"/>
                </a:moveTo>
                <a:lnTo>
                  <a:pt x="2100580" y="0"/>
                </a:lnTo>
                <a:lnTo>
                  <a:pt x="2017776" y="83820"/>
                </a:lnTo>
                <a:lnTo>
                  <a:pt x="2102612" y="83820"/>
                </a:lnTo>
                <a:lnTo>
                  <a:pt x="2185416" y="0"/>
                </a:lnTo>
                <a:close/>
              </a:path>
              <a:path w="11054080" h="593090">
                <a:moveTo>
                  <a:pt x="2365248" y="0"/>
                </a:moveTo>
                <a:lnTo>
                  <a:pt x="2280412" y="0"/>
                </a:lnTo>
                <a:lnTo>
                  <a:pt x="2197608" y="83820"/>
                </a:lnTo>
                <a:lnTo>
                  <a:pt x="2282444" y="83820"/>
                </a:lnTo>
                <a:lnTo>
                  <a:pt x="2365248" y="0"/>
                </a:lnTo>
                <a:close/>
              </a:path>
              <a:path w="11054080" h="593090">
                <a:moveTo>
                  <a:pt x="2545080" y="0"/>
                </a:moveTo>
                <a:lnTo>
                  <a:pt x="2460244" y="0"/>
                </a:lnTo>
                <a:lnTo>
                  <a:pt x="2377440" y="83820"/>
                </a:lnTo>
                <a:lnTo>
                  <a:pt x="2462276" y="83820"/>
                </a:lnTo>
                <a:lnTo>
                  <a:pt x="2545080" y="0"/>
                </a:lnTo>
                <a:close/>
              </a:path>
              <a:path w="11054080" h="593090">
                <a:moveTo>
                  <a:pt x="2724912" y="0"/>
                </a:moveTo>
                <a:lnTo>
                  <a:pt x="2638552" y="0"/>
                </a:lnTo>
                <a:lnTo>
                  <a:pt x="2555748" y="83820"/>
                </a:lnTo>
                <a:lnTo>
                  <a:pt x="2642108" y="83820"/>
                </a:lnTo>
                <a:lnTo>
                  <a:pt x="2724912" y="0"/>
                </a:lnTo>
                <a:close/>
              </a:path>
              <a:path w="11054080" h="593090">
                <a:moveTo>
                  <a:pt x="2904744" y="0"/>
                </a:moveTo>
                <a:lnTo>
                  <a:pt x="2818384" y="0"/>
                </a:lnTo>
                <a:lnTo>
                  <a:pt x="2735580" y="83820"/>
                </a:lnTo>
                <a:lnTo>
                  <a:pt x="2821940" y="83820"/>
                </a:lnTo>
                <a:lnTo>
                  <a:pt x="2904744" y="0"/>
                </a:lnTo>
                <a:close/>
              </a:path>
              <a:path w="11054080" h="593090">
                <a:moveTo>
                  <a:pt x="11053953" y="548386"/>
                </a:moveTo>
                <a:lnTo>
                  <a:pt x="11053572" y="548386"/>
                </a:lnTo>
                <a:lnTo>
                  <a:pt x="11053572" y="509016"/>
                </a:lnTo>
                <a:lnTo>
                  <a:pt x="9110472" y="509016"/>
                </a:lnTo>
                <a:lnTo>
                  <a:pt x="9110472" y="548386"/>
                </a:lnTo>
                <a:lnTo>
                  <a:pt x="7191997" y="548386"/>
                </a:lnTo>
                <a:lnTo>
                  <a:pt x="7190283" y="539889"/>
                </a:lnTo>
                <a:lnTo>
                  <a:pt x="7182129" y="527786"/>
                </a:lnTo>
                <a:lnTo>
                  <a:pt x="7170026" y="519633"/>
                </a:lnTo>
                <a:lnTo>
                  <a:pt x="7155180" y="516636"/>
                </a:lnTo>
                <a:lnTo>
                  <a:pt x="7140321" y="519633"/>
                </a:lnTo>
                <a:lnTo>
                  <a:pt x="7128218" y="527786"/>
                </a:lnTo>
                <a:lnTo>
                  <a:pt x="7120064" y="539889"/>
                </a:lnTo>
                <a:lnTo>
                  <a:pt x="7117080" y="554736"/>
                </a:lnTo>
                <a:lnTo>
                  <a:pt x="7120064" y="569595"/>
                </a:lnTo>
                <a:lnTo>
                  <a:pt x="7128218" y="581698"/>
                </a:lnTo>
                <a:lnTo>
                  <a:pt x="7140321" y="589851"/>
                </a:lnTo>
                <a:lnTo>
                  <a:pt x="7155180" y="592836"/>
                </a:lnTo>
                <a:lnTo>
                  <a:pt x="7170026" y="589851"/>
                </a:lnTo>
                <a:lnTo>
                  <a:pt x="7182129" y="581698"/>
                </a:lnTo>
                <a:lnTo>
                  <a:pt x="7190283" y="569595"/>
                </a:lnTo>
                <a:lnTo>
                  <a:pt x="7191997" y="561086"/>
                </a:lnTo>
                <a:lnTo>
                  <a:pt x="11053953" y="561086"/>
                </a:lnTo>
                <a:lnTo>
                  <a:pt x="11053953" y="548386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0"/>
            <a:ext cx="1419225" cy="1414780"/>
          </a:xfrm>
          <a:custGeom>
            <a:avLst/>
            <a:gdLst/>
            <a:ahLst/>
            <a:cxnLst/>
            <a:rect l="l" t="t" r="r" b="b"/>
            <a:pathLst>
              <a:path w="1419225" h="1414780">
                <a:moveTo>
                  <a:pt x="1418844" y="0"/>
                </a:moveTo>
                <a:lnTo>
                  <a:pt x="444322" y="0"/>
                </a:lnTo>
                <a:lnTo>
                  <a:pt x="0" y="442849"/>
                </a:lnTo>
                <a:lnTo>
                  <a:pt x="0" y="1414272"/>
                </a:lnTo>
                <a:lnTo>
                  <a:pt x="1418844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5236464" y="1450847"/>
            <a:ext cx="1899285" cy="3810"/>
          </a:xfrm>
          <a:custGeom>
            <a:avLst/>
            <a:gdLst/>
            <a:ahLst/>
            <a:cxnLst/>
            <a:rect l="l" t="t" r="r" b="b"/>
            <a:pathLst>
              <a:path w="1899284" h="3809">
                <a:moveTo>
                  <a:pt x="1898904" y="3301"/>
                </a:moveTo>
                <a:lnTo>
                  <a:pt x="0" y="0"/>
                </a:lnTo>
              </a:path>
            </a:pathLst>
          </a:custGeom>
          <a:ln w="63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742944" y="1304543"/>
            <a:ext cx="4897120" cy="186055"/>
          </a:xfrm>
          <a:custGeom>
            <a:avLst/>
            <a:gdLst/>
            <a:ahLst/>
            <a:cxnLst/>
            <a:rect l="l" t="t" r="r" b="b"/>
            <a:pathLst>
              <a:path w="4897120" h="186055">
                <a:moveTo>
                  <a:pt x="1042416" y="185928"/>
                </a:moveTo>
                <a:lnTo>
                  <a:pt x="945388" y="97282"/>
                </a:lnTo>
                <a:lnTo>
                  <a:pt x="508254" y="97282"/>
                </a:lnTo>
                <a:lnTo>
                  <a:pt x="401828" y="0"/>
                </a:lnTo>
                <a:lnTo>
                  <a:pt x="0" y="0"/>
                </a:lnTo>
                <a:lnTo>
                  <a:pt x="97028" y="88646"/>
                </a:lnTo>
                <a:lnTo>
                  <a:pt x="227965" y="88646"/>
                </a:lnTo>
                <a:lnTo>
                  <a:pt x="265557" y="123063"/>
                </a:lnTo>
                <a:lnTo>
                  <a:pt x="267716" y="123063"/>
                </a:lnTo>
                <a:lnTo>
                  <a:pt x="336423" y="185928"/>
                </a:lnTo>
                <a:lnTo>
                  <a:pt x="1042416" y="185928"/>
                </a:lnTo>
                <a:close/>
              </a:path>
              <a:path w="4897120" h="186055">
                <a:moveTo>
                  <a:pt x="1188720" y="137160"/>
                </a:moveTo>
                <a:lnTo>
                  <a:pt x="1080516" y="137160"/>
                </a:lnTo>
                <a:lnTo>
                  <a:pt x="1080516" y="182880"/>
                </a:lnTo>
                <a:lnTo>
                  <a:pt x="1188720" y="182880"/>
                </a:lnTo>
                <a:lnTo>
                  <a:pt x="1188720" y="137160"/>
                </a:lnTo>
                <a:close/>
              </a:path>
              <a:path w="4897120" h="186055">
                <a:moveTo>
                  <a:pt x="1324356" y="137160"/>
                </a:moveTo>
                <a:lnTo>
                  <a:pt x="1216152" y="137160"/>
                </a:lnTo>
                <a:lnTo>
                  <a:pt x="1216152" y="182880"/>
                </a:lnTo>
                <a:lnTo>
                  <a:pt x="1324356" y="182880"/>
                </a:lnTo>
                <a:lnTo>
                  <a:pt x="1324356" y="137160"/>
                </a:lnTo>
                <a:close/>
              </a:path>
              <a:path w="4897120" h="186055">
                <a:moveTo>
                  <a:pt x="1461503" y="137160"/>
                </a:moveTo>
                <a:lnTo>
                  <a:pt x="1353312" y="137160"/>
                </a:lnTo>
                <a:lnTo>
                  <a:pt x="1353312" y="182880"/>
                </a:lnTo>
                <a:lnTo>
                  <a:pt x="1461503" y="182880"/>
                </a:lnTo>
                <a:lnTo>
                  <a:pt x="1461503" y="137160"/>
                </a:lnTo>
                <a:close/>
              </a:path>
              <a:path w="4897120" h="186055">
                <a:moveTo>
                  <a:pt x="3544824" y="137160"/>
                </a:moveTo>
                <a:lnTo>
                  <a:pt x="3436620" y="137160"/>
                </a:lnTo>
                <a:lnTo>
                  <a:pt x="3436620" y="182880"/>
                </a:lnTo>
                <a:lnTo>
                  <a:pt x="3544824" y="182880"/>
                </a:lnTo>
                <a:lnTo>
                  <a:pt x="3544824" y="137160"/>
                </a:lnTo>
                <a:close/>
              </a:path>
              <a:path w="4897120" h="186055">
                <a:moveTo>
                  <a:pt x="3680460" y="137160"/>
                </a:moveTo>
                <a:lnTo>
                  <a:pt x="3572256" y="137160"/>
                </a:lnTo>
                <a:lnTo>
                  <a:pt x="3572256" y="182880"/>
                </a:lnTo>
                <a:lnTo>
                  <a:pt x="3680460" y="182880"/>
                </a:lnTo>
                <a:lnTo>
                  <a:pt x="3680460" y="137160"/>
                </a:lnTo>
                <a:close/>
              </a:path>
              <a:path w="4897120" h="186055">
                <a:moveTo>
                  <a:pt x="3817607" y="137160"/>
                </a:moveTo>
                <a:lnTo>
                  <a:pt x="3709416" y="137160"/>
                </a:lnTo>
                <a:lnTo>
                  <a:pt x="3709416" y="182880"/>
                </a:lnTo>
                <a:lnTo>
                  <a:pt x="3817607" y="182880"/>
                </a:lnTo>
                <a:lnTo>
                  <a:pt x="3817607" y="137160"/>
                </a:lnTo>
                <a:close/>
              </a:path>
              <a:path w="4897120" h="186055">
                <a:moveTo>
                  <a:pt x="4896612" y="0"/>
                </a:moveTo>
                <a:lnTo>
                  <a:pt x="4494784" y="0"/>
                </a:lnTo>
                <a:lnTo>
                  <a:pt x="4388358" y="97282"/>
                </a:lnTo>
                <a:lnTo>
                  <a:pt x="3951224" y="97282"/>
                </a:lnTo>
                <a:lnTo>
                  <a:pt x="3854196" y="185928"/>
                </a:lnTo>
                <a:lnTo>
                  <a:pt x="4560189" y="185928"/>
                </a:lnTo>
                <a:lnTo>
                  <a:pt x="4628896" y="123063"/>
                </a:lnTo>
                <a:lnTo>
                  <a:pt x="4631055" y="123063"/>
                </a:lnTo>
                <a:lnTo>
                  <a:pt x="4668647" y="88646"/>
                </a:lnTo>
                <a:lnTo>
                  <a:pt x="4799584" y="88646"/>
                </a:lnTo>
                <a:lnTo>
                  <a:pt x="4896612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FFC00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2221" y="1256537"/>
            <a:ext cx="7156450" cy="1099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FFC000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45555" y="2430907"/>
            <a:ext cx="6069965" cy="331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31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40.png"/><Relationship Id="rId9" Type="http://schemas.openxmlformats.org/officeDocument/2006/relationships/image" Target="../media/image185.png"/><Relationship Id="rId10" Type="http://schemas.openxmlformats.org/officeDocument/2006/relationships/image" Target="../media/image42.png"/><Relationship Id="rId11" Type="http://schemas.openxmlformats.org/officeDocument/2006/relationships/image" Target="../media/image186.png"/><Relationship Id="rId12" Type="http://schemas.openxmlformats.org/officeDocument/2006/relationships/image" Target="../media/image44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47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20" Type="http://schemas.openxmlformats.org/officeDocument/2006/relationships/image" Target="../media/image193.png"/><Relationship Id="rId21" Type="http://schemas.openxmlformats.org/officeDocument/2006/relationships/image" Target="../media/image194.png"/><Relationship Id="rId22" Type="http://schemas.openxmlformats.org/officeDocument/2006/relationships/image" Target="../media/image195.png"/><Relationship Id="rId23" Type="http://schemas.openxmlformats.org/officeDocument/2006/relationships/image" Target="../media/image196.png"/><Relationship Id="rId24" Type="http://schemas.openxmlformats.org/officeDocument/2006/relationships/image" Target="../media/image197.jpg"/><Relationship Id="rId25" Type="http://schemas.openxmlformats.org/officeDocument/2006/relationships/image" Target="../media/image19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Relationship Id="rId18" Type="http://schemas.openxmlformats.org/officeDocument/2006/relationships/image" Target="../media/image215.png"/><Relationship Id="rId19" Type="http://schemas.openxmlformats.org/officeDocument/2006/relationships/image" Target="../media/image216.png"/><Relationship Id="rId20" Type="http://schemas.openxmlformats.org/officeDocument/2006/relationships/image" Target="../media/image217.png"/><Relationship Id="rId21" Type="http://schemas.openxmlformats.org/officeDocument/2006/relationships/image" Target="../media/image218.png"/><Relationship Id="rId22" Type="http://schemas.openxmlformats.org/officeDocument/2006/relationships/image" Target="../media/image219.png"/><Relationship Id="rId23" Type="http://schemas.openxmlformats.org/officeDocument/2006/relationships/image" Target="../media/image220.png"/><Relationship Id="rId24" Type="http://schemas.openxmlformats.org/officeDocument/2006/relationships/image" Target="../media/image221.png"/><Relationship Id="rId25" Type="http://schemas.openxmlformats.org/officeDocument/2006/relationships/image" Target="../media/image222.png"/><Relationship Id="rId26" Type="http://schemas.openxmlformats.org/officeDocument/2006/relationships/image" Target="../media/image223.png"/><Relationship Id="rId27" Type="http://schemas.openxmlformats.org/officeDocument/2006/relationships/image" Target="../media/image224.png"/><Relationship Id="rId28" Type="http://schemas.openxmlformats.org/officeDocument/2006/relationships/image" Target="../media/image225.png"/><Relationship Id="rId29" Type="http://schemas.openxmlformats.org/officeDocument/2006/relationships/image" Target="../media/image226.png"/><Relationship Id="rId30" Type="http://schemas.openxmlformats.org/officeDocument/2006/relationships/image" Target="../media/image227.png"/><Relationship Id="rId31" Type="http://schemas.openxmlformats.org/officeDocument/2006/relationships/image" Target="../media/image228.png"/><Relationship Id="rId32" Type="http://schemas.openxmlformats.org/officeDocument/2006/relationships/image" Target="../media/image22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190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40.png"/><Relationship Id="rId10" Type="http://schemas.openxmlformats.org/officeDocument/2006/relationships/image" Target="../media/image241.png"/><Relationship Id="rId11" Type="http://schemas.openxmlformats.org/officeDocument/2006/relationships/image" Target="../media/image42.png"/><Relationship Id="rId12" Type="http://schemas.openxmlformats.org/officeDocument/2006/relationships/image" Target="../media/image242.png"/><Relationship Id="rId13" Type="http://schemas.openxmlformats.org/officeDocument/2006/relationships/image" Target="../media/image44.png"/><Relationship Id="rId14" Type="http://schemas.openxmlformats.org/officeDocument/2006/relationships/image" Target="../media/image243.png"/><Relationship Id="rId15" Type="http://schemas.openxmlformats.org/officeDocument/2006/relationships/image" Target="../media/image244.png"/><Relationship Id="rId16" Type="http://schemas.openxmlformats.org/officeDocument/2006/relationships/image" Target="../media/image47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121.png"/><Relationship Id="rId20" Type="http://schemas.openxmlformats.org/officeDocument/2006/relationships/image" Target="../media/image247.png"/><Relationship Id="rId21" Type="http://schemas.openxmlformats.org/officeDocument/2006/relationships/image" Target="../media/image248.png"/><Relationship Id="rId22" Type="http://schemas.openxmlformats.org/officeDocument/2006/relationships/image" Target="../media/image24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Relationship Id="rId28" Type="http://schemas.openxmlformats.org/officeDocument/2006/relationships/image" Target="../media/image42.png"/><Relationship Id="rId29" Type="http://schemas.openxmlformats.org/officeDocument/2006/relationships/image" Target="../media/image43.png"/><Relationship Id="rId30" Type="http://schemas.openxmlformats.org/officeDocument/2006/relationships/image" Target="../media/image44.png"/><Relationship Id="rId31" Type="http://schemas.openxmlformats.org/officeDocument/2006/relationships/image" Target="../media/image45.png"/><Relationship Id="rId32" Type="http://schemas.openxmlformats.org/officeDocument/2006/relationships/image" Target="../media/image46.png"/><Relationship Id="rId33" Type="http://schemas.openxmlformats.org/officeDocument/2006/relationships/image" Target="../media/image47.png"/><Relationship Id="rId34" Type="http://schemas.openxmlformats.org/officeDocument/2006/relationships/image" Target="../media/image48.png"/><Relationship Id="rId35" Type="http://schemas.openxmlformats.org/officeDocument/2006/relationships/image" Target="../media/image49.png"/><Relationship Id="rId36" Type="http://schemas.openxmlformats.org/officeDocument/2006/relationships/image" Target="../media/image5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39.png"/><Relationship Id="rId31" Type="http://schemas.openxmlformats.org/officeDocument/2006/relationships/image" Target="../media/image78.png"/><Relationship Id="rId32" Type="http://schemas.openxmlformats.org/officeDocument/2006/relationships/image" Target="../media/image79.png"/><Relationship Id="rId33" Type="http://schemas.openxmlformats.org/officeDocument/2006/relationships/image" Target="../media/image40.png"/><Relationship Id="rId34" Type="http://schemas.openxmlformats.org/officeDocument/2006/relationships/image" Target="../media/image80.png"/><Relationship Id="rId35" Type="http://schemas.openxmlformats.org/officeDocument/2006/relationships/image" Target="../media/image42.png"/><Relationship Id="rId36" Type="http://schemas.openxmlformats.org/officeDocument/2006/relationships/image" Target="../media/image81.png"/><Relationship Id="rId37" Type="http://schemas.openxmlformats.org/officeDocument/2006/relationships/image" Target="../media/image44.png"/><Relationship Id="rId38" Type="http://schemas.openxmlformats.org/officeDocument/2006/relationships/image" Target="../media/image82.png"/><Relationship Id="rId39" Type="http://schemas.openxmlformats.org/officeDocument/2006/relationships/image" Target="../media/image83.png"/><Relationship Id="rId40" Type="http://schemas.openxmlformats.org/officeDocument/2006/relationships/image" Target="../media/image47.png"/><Relationship Id="rId41" Type="http://schemas.openxmlformats.org/officeDocument/2006/relationships/image" Target="../media/image84.png"/><Relationship Id="rId42" Type="http://schemas.openxmlformats.org/officeDocument/2006/relationships/image" Target="../media/image85.png"/><Relationship Id="rId43" Type="http://schemas.openxmlformats.org/officeDocument/2006/relationships/image" Target="../media/image86.png"/><Relationship Id="rId44" Type="http://schemas.openxmlformats.org/officeDocument/2006/relationships/image" Target="../media/image87.png"/><Relationship Id="rId45" Type="http://schemas.openxmlformats.org/officeDocument/2006/relationships/image" Target="../media/image88.png"/><Relationship Id="rId46" Type="http://schemas.openxmlformats.org/officeDocument/2006/relationships/image" Target="../media/image89.png"/><Relationship Id="rId47" Type="http://schemas.openxmlformats.org/officeDocument/2006/relationships/image" Target="../media/image90.png"/><Relationship Id="rId48" Type="http://schemas.openxmlformats.org/officeDocument/2006/relationships/image" Target="../media/image91.png"/><Relationship Id="rId49" Type="http://schemas.openxmlformats.org/officeDocument/2006/relationships/image" Target="../media/image9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79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40.png"/><Relationship Id="rId11" Type="http://schemas.openxmlformats.org/officeDocument/2006/relationships/image" Target="../media/image110.png"/><Relationship Id="rId12" Type="http://schemas.openxmlformats.org/officeDocument/2006/relationships/image" Target="../media/image42.png"/><Relationship Id="rId13" Type="http://schemas.openxmlformats.org/officeDocument/2006/relationships/image" Target="../media/image111.png"/><Relationship Id="rId14" Type="http://schemas.openxmlformats.org/officeDocument/2006/relationships/image" Target="../media/image44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47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png"/><Relationship Id="rId3" Type="http://schemas.openxmlformats.org/officeDocument/2006/relationships/image" Target="../media/image104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0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40.png"/><Relationship Id="rId11" Type="http://schemas.openxmlformats.org/officeDocument/2006/relationships/image" Target="../media/image132.png"/><Relationship Id="rId12" Type="http://schemas.openxmlformats.org/officeDocument/2006/relationships/image" Target="../media/image42.png"/><Relationship Id="rId13" Type="http://schemas.openxmlformats.org/officeDocument/2006/relationships/image" Target="../media/image133.png"/><Relationship Id="rId14" Type="http://schemas.openxmlformats.org/officeDocument/2006/relationships/image" Target="../media/image44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47.png"/><Relationship Id="rId18" Type="http://schemas.openxmlformats.org/officeDocument/2006/relationships/image" Target="../media/image13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Relationship Id="rId22" Type="http://schemas.openxmlformats.org/officeDocument/2006/relationships/image" Target="../media/image163.png"/><Relationship Id="rId23" Type="http://schemas.openxmlformats.org/officeDocument/2006/relationships/image" Target="../media/image164.png"/><Relationship Id="rId24" Type="http://schemas.openxmlformats.org/officeDocument/2006/relationships/image" Target="../media/image165.png"/><Relationship Id="rId25" Type="http://schemas.openxmlformats.org/officeDocument/2006/relationships/image" Target="../media/image166.jpg"/><Relationship Id="rId26" Type="http://schemas.openxmlformats.org/officeDocument/2006/relationships/image" Target="../media/image167.jpg"/><Relationship Id="rId27" Type="http://schemas.openxmlformats.org/officeDocument/2006/relationships/image" Target="../media/image168.jpg"/><Relationship Id="rId28" Type="http://schemas.openxmlformats.org/officeDocument/2006/relationships/image" Target="../media/image169.jpg"/><Relationship Id="rId29" Type="http://schemas.openxmlformats.org/officeDocument/2006/relationships/image" Target="../media/image17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3" name="object 3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903859"/>
                  </a:moveTo>
                  <a:lnTo>
                    <a:pt x="903858" y="0"/>
                  </a:lnTo>
                </a:path>
                <a:path w="12192000" h="6858000">
                  <a:moveTo>
                    <a:pt x="0" y="2819781"/>
                  </a:moveTo>
                  <a:lnTo>
                    <a:pt x="2819781" y="0"/>
                  </a:lnTo>
                </a:path>
                <a:path w="12192000" h="6858000">
                  <a:moveTo>
                    <a:pt x="0" y="4735496"/>
                  </a:moveTo>
                  <a:lnTo>
                    <a:pt x="4735468" y="0"/>
                  </a:lnTo>
                </a:path>
                <a:path w="12192000" h="6858000">
                  <a:moveTo>
                    <a:pt x="348208" y="6303098"/>
                  </a:moveTo>
                  <a:lnTo>
                    <a:pt x="6651353" y="0"/>
                  </a:lnTo>
                </a:path>
                <a:path w="12192000" h="6858000">
                  <a:moveTo>
                    <a:pt x="1709063" y="6857999"/>
                  </a:moveTo>
                  <a:lnTo>
                    <a:pt x="8567043" y="0"/>
                  </a:lnTo>
                </a:path>
                <a:path w="12192000" h="6858000">
                  <a:moveTo>
                    <a:pt x="3624961" y="6857999"/>
                  </a:moveTo>
                  <a:lnTo>
                    <a:pt x="10482961" y="0"/>
                  </a:lnTo>
                </a:path>
                <a:path w="12192000" h="6858000">
                  <a:moveTo>
                    <a:pt x="5540630" y="6857998"/>
                  </a:moveTo>
                  <a:lnTo>
                    <a:pt x="11843766" y="554863"/>
                  </a:lnTo>
                </a:path>
                <a:path w="12192000" h="6858000">
                  <a:moveTo>
                    <a:pt x="7456552" y="6857998"/>
                  </a:moveTo>
                  <a:lnTo>
                    <a:pt x="12191999" y="2122551"/>
                  </a:lnTo>
                </a:path>
                <a:path w="12192000" h="6858000">
                  <a:moveTo>
                    <a:pt x="9372219" y="6857999"/>
                  </a:moveTo>
                  <a:lnTo>
                    <a:pt x="12192000" y="4038219"/>
                  </a:lnTo>
                </a:path>
                <a:path w="12192000" h="6858000">
                  <a:moveTo>
                    <a:pt x="11288142" y="6857998"/>
                  </a:moveTo>
                  <a:lnTo>
                    <a:pt x="12192000" y="595414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553584" y="4550409"/>
              <a:ext cx="3081020" cy="422909"/>
            </a:xfrm>
            <a:custGeom>
              <a:avLst/>
              <a:gdLst/>
              <a:ahLst/>
              <a:cxnLst/>
              <a:rect l="l" t="t" r="r" b="b"/>
              <a:pathLst>
                <a:path w="3081020" h="422910">
                  <a:moveTo>
                    <a:pt x="0" y="0"/>
                  </a:moveTo>
                  <a:lnTo>
                    <a:pt x="206375" y="0"/>
                  </a:lnTo>
                  <a:lnTo>
                    <a:pt x="206375" y="67563"/>
                  </a:lnTo>
                  <a:lnTo>
                    <a:pt x="137794" y="67563"/>
                  </a:lnTo>
                  <a:lnTo>
                    <a:pt x="137794" y="422909"/>
                  </a:lnTo>
                  <a:lnTo>
                    <a:pt x="68452" y="422909"/>
                  </a:lnTo>
                  <a:lnTo>
                    <a:pt x="68452" y="67563"/>
                  </a:lnTo>
                  <a:lnTo>
                    <a:pt x="0" y="67563"/>
                  </a:lnTo>
                  <a:lnTo>
                    <a:pt x="0" y="0"/>
                  </a:lnTo>
                  <a:close/>
                </a:path>
                <a:path w="3081020" h="422910">
                  <a:moveTo>
                    <a:pt x="2045462" y="66928"/>
                  </a:moveTo>
                  <a:lnTo>
                    <a:pt x="2045462" y="355981"/>
                  </a:lnTo>
                  <a:lnTo>
                    <a:pt x="2096135" y="355981"/>
                  </a:lnTo>
                  <a:lnTo>
                    <a:pt x="2096135" y="66928"/>
                  </a:lnTo>
                  <a:lnTo>
                    <a:pt x="2045462" y="66928"/>
                  </a:lnTo>
                  <a:close/>
                </a:path>
                <a:path w="3081020" h="422910">
                  <a:moveTo>
                    <a:pt x="1805304" y="66928"/>
                  </a:moveTo>
                  <a:lnTo>
                    <a:pt x="1805304" y="196087"/>
                  </a:lnTo>
                  <a:lnTo>
                    <a:pt x="1856866" y="170560"/>
                  </a:lnTo>
                  <a:lnTo>
                    <a:pt x="1856866" y="66928"/>
                  </a:lnTo>
                  <a:lnTo>
                    <a:pt x="1805304" y="66928"/>
                  </a:lnTo>
                  <a:close/>
                </a:path>
                <a:path w="3081020" h="422910">
                  <a:moveTo>
                    <a:pt x="1570609" y="66928"/>
                  </a:moveTo>
                  <a:lnTo>
                    <a:pt x="1570609" y="201802"/>
                  </a:lnTo>
                  <a:lnTo>
                    <a:pt x="1622170" y="176148"/>
                  </a:lnTo>
                  <a:lnTo>
                    <a:pt x="1622170" y="66928"/>
                  </a:lnTo>
                  <a:lnTo>
                    <a:pt x="1570609" y="66928"/>
                  </a:lnTo>
                  <a:close/>
                </a:path>
                <a:path w="3081020" h="422910">
                  <a:moveTo>
                    <a:pt x="1178940" y="66928"/>
                  </a:moveTo>
                  <a:lnTo>
                    <a:pt x="1178940" y="196087"/>
                  </a:lnTo>
                  <a:lnTo>
                    <a:pt x="1230502" y="170560"/>
                  </a:lnTo>
                  <a:lnTo>
                    <a:pt x="1230502" y="66928"/>
                  </a:lnTo>
                  <a:lnTo>
                    <a:pt x="1178940" y="66928"/>
                  </a:lnTo>
                  <a:close/>
                </a:path>
                <a:path w="3081020" h="422910">
                  <a:moveTo>
                    <a:pt x="696722" y="66928"/>
                  </a:moveTo>
                  <a:lnTo>
                    <a:pt x="696722" y="355981"/>
                  </a:lnTo>
                  <a:lnTo>
                    <a:pt x="747394" y="355981"/>
                  </a:lnTo>
                  <a:lnTo>
                    <a:pt x="747394" y="66928"/>
                  </a:lnTo>
                  <a:lnTo>
                    <a:pt x="696722" y="66928"/>
                  </a:lnTo>
                  <a:close/>
                </a:path>
                <a:path w="3081020" h="422910">
                  <a:moveTo>
                    <a:pt x="305053" y="66928"/>
                  </a:moveTo>
                  <a:lnTo>
                    <a:pt x="305053" y="355981"/>
                  </a:lnTo>
                  <a:lnTo>
                    <a:pt x="355726" y="355981"/>
                  </a:lnTo>
                  <a:lnTo>
                    <a:pt x="355726" y="66928"/>
                  </a:lnTo>
                  <a:lnTo>
                    <a:pt x="305053" y="66928"/>
                  </a:lnTo>
                  <a:close/>
                </a:path>
                <a:path w="3081020" h="422910">
                  <a:moveTo>
                    <a:pt x="2874264" y="0"/>
                  </a:moveTo>
                  <a:lnTo>
                    <a:pt x="3080639" y="0"/>
                  </a:lnTo>
                  <a:lnTo>
                    <a:pt x="3080639" y="67563"/>
                  </a:lnTo>
                  <a:lnTo>
                    <a:pt x="3012059" y="67563"/>
                  </a:lnTo>
                  <a:lnTo>
                    <a:pt x="3012059" y="422909"/>
                  </a:lnTo>
                  <a:lnTo>
                    <a:pt x="2942716" y="422909"/>
                  </a:lnTo>
                  <a:lnTo>
                    <a:pt x="2942716" y="67563"/>
                  </a:lnTo>
                  <a:lnTo>
                    <a:pt x="2874264" y="67563"/>
                  </a:lnTo>
                  <a:lnTo>
                    <a:pt x="2874264" y="0"/>
                  </a:lnTo>
                  <a:close/>
                </a:path>
                <a:path w="3081020" h="422910">
                  <a:moveTo>
                    <a:pt x="2710307" y="0"/>
                  </a:moveTo>
                  <a:lnTo>
                    <a:pt x="2787649" y="0"/>
                  </a:lnTo>
                  <a:lnTo>
                    <a:pt x="2800342" y="950"/>
                  </a:lnTo>
                  <a:lnTo>
                    <a:pt x="2836134" y="23494"/>
                  </a:lnTo>
                  <a:lnTo>
                    <a:pt x="2844545" y="57784"/>
                  </a:lnTo>
                  <a:lnTo>
                    <a:pt x="2844545" y="112775"/>
                  </a:lnTo>
                  <a:lnTo>
                    <a:pt x="2774315" y="147954"/>
                  </a:lnTo>
                  <a:lnTo>
                    <a:pt x="2774315" y="66928"/>
                  </a:lnTo>
                  <a:lnTo>
                    <a:pt x="2723641" y="66928"/>
                  </a:lnTo>
                  <a:lnTo>
                    <a:pt x="2723641" y="355981"/>
                  </a:lnTo>
                  <a:lnTo>
                    <a:pt x="2774315" y="355981"/>
                  </a:lnTo>
                  <a:lnTo>
                    <a:pt x="2774315" y="296163"/>
                  </a:lnTo>
                  <a:lnTo>
                    <a:pt x="2844545" y="260095"/>
                  </a:lnTo>
                  <a:lnTo>
                    <a:pt x="2844545" y="364870"/>
                  </a:lnTo>
                  <a:lnTo>
                    <a:pt x="2843617" y="377971"/>
                  </a:lnTo>
                  <a:lnTo>
                    <a:pt x="2821493" y="414444"/>
                  </a:lnTo>
                  <a:lnTo>
                    <a:pt x="2787649" y="422909"/>
                  </a:lnTo>
                  <a:lnTo>
                    <a:pt x="2710307" y="422909"/>
                  </a:lnTo>
                  <a:lnTo>
                    <a:pt x="2669032" y="407796"/>
                  </a:lnTo>
                  <a:lnTo>
                    <a:pt x="2654299" y="364870"/>
                  </a:lnTo>
                  <a:lnTo>
                    <a:pt x="2654299" y="57784"/>
                  </a:lnTo>
                  <a:lnTo>
                    <a:pt x="2669032" y="15112"/>
                  </a:lnTo>
                  <a:lnTo>
                    <a:pt x="2697803" y="950"/>
                  </a:lnTo>
                  <a:lnTo>
                    <a:pt x="2710307" y="0"/>
                  </a:lnTo>
                  <a:close/>
                </a:path>
                <a:path w="3081020" h="422910">
                  <a:moveTo>
                    <a:pt x="2444622" y="0"/>
                  </a:moveTo>
                  <a:lnTo>
                    <a:pt x="2612263" y="0"/>
                  </a:lnTo>
                  <a:lnTo>
                    <a:pt x="2612263" y="67563"/>
                  </a:lnTo>
                  <a:lnTo>
                    <a:pt x="2513965" y="67563"/>
                  </a:lnTo>
                  <a:lnTo>
                    <a:pt x="2513965" y="176783"/>
                  </a:lnTo>
                  <a:lnTo>
                    <a:pt x="2612263" y="127381"/>
                  </a:lnTo>
                  <a:lnTo>
                    <a:pt x="2612263" y="202945"/>
                  </a:lnTo>
                  <a:lnTo>
                    <a:pt x="2513965" y="252983"/>
                  </a:lnTo>
                  <a:lnTo>
                    <a:pt x="2513965" y="355345"/>
                  </a:lnTo>
                  <a:lnTo>
                    <a:pt x="2612263" y="355345"/>
                  </a:lnTo>
                  <a:lnTo>
                    <a:pt x="2612263" y="422909"/>
                  </a:lnTo>
                  <a:lnTo>
                    <a:pt x="2444622" y="422909"/>
                  </a:lnTo>
                  <a:lnTo>
                    <a:pt x="2444622" y="0"/>
                  </a:lnTo>
                  <a:close/>
                </a:path>
                <a:path w="3081020" h="422910">
                  <a:moveTo>
                    <a:pt x="2322957" y="0"/>
                  </a:moveTo>
                  <a:lnTo>
                    <a:pt x="2393188" y="0"/>
                  </a:lnTo>
                  <a:lnTo>
                    <a:pt x="2393188" y="364870"/>
                  </a:lnTo>
                  <a:lnTo>
                    <a:pt x="2378329" y="407796"/>
                  </a:lnTo>
                  <a:lnTo>
                    <a:pt x="2336291" y="422909"/>
                  </a:lnTo>
                  <a:lnTo>
                    <a:pt x="2258948" y="422909"/>
                  </a:lnTo>
                  <a:lnTo>
                    <a:pt x="2217292" y="407796"/>
                  </a:lnTo>
                  <a:lnTo>
                    <a:pt x="2202434" y="364870"/>
                  </a:lnTo>
                  <a:lnTo>
                    <a:pt x="2202434" y="293242"/>
                  </a:lnTo>
                  <a:lnTo>
                    <a:pt x="2272284" y="257809"/>
                  </a:lnTo>
                  <a:lnTo>
                    <a:pt x="2272284" y="355981"/>
                  </a:lnTo>
                  <a:lnTo>
                    <a:pt x="2322957" y="355981"/>
                  </a:lnTo>
                  <a:lnTo>
                    <a:pt x="2322957" y="0"/>
                  </a:lnTo>
                  <a:close/>
                </a:path>
                <a:path w="3081020" h="422910">
                  <a:moveTo>
                    <a:pt x="2032126" y="0"/>
                  </a:moveTo>
                  <a:lnTo>
                    <a:pt x="2109469" y="0"/>
                  </a:lnTo>
                  <a:lnTo>
                    <a:pt x="2122162" y="950"/>
                  </a:lnTo>
                  <a:lnTo>
                    <a:pt x="2157954" y="23494"/>
                  </a:lnTo>
                  <a:lnTo>
                    <a:pt x="2166366" y="57784"/>
                  </a:lnTo>
                  <a:lnTo>
                    <a:pt x="2166366" y="364870"/>
                  </a:lnTo>
                  <a:lnTo>
                    <a:pt x="2151507" y="407796"/>
                  </a:lnTo>
                  <a:lnTo>
                    <a:pt x="2109469" y="422909"/>
                  </a:lnTo>
                  <a:lnTo>
                    <a:pt x="2032126" y="422909"/>
                  </a:lnTo>
                  <a:lnTo>
                    <a:pt x="1990851" y="407796"/>
                  </a:lnTo>
                  <a:lnTo>
                    <a:pt x="1976119" y="364870"/>
                  </a:lnTo>
                  <a:lnTo>
                    <a:pt x="1976119" y="57784"/>
                  </a:lnTo>
                  <a:lnTo>
                    <a:pt x="1990851" y="15112"/>
                  </a:lnTo>
                  <a:lnTo>
                    <a:pt x="2032126" y="0"/>
                  </a:lnTo>
                  <a:close/>
                </a:path>
                <a:path w="3081020" h="422910">
                  <a:moveTo>
                    <a:pt x="1735963" y="0"/>
                  </a:moveTo>
                  <a:lnTo>
                    <a:pt x="1869566" y="0"/>
                  </a:lnTo>
                  <a:lnTo>
                    <a:pt x="1882092" y="950"/>
                  </a:lnTo>
                  <a:lnTo>
                    <a:pt x="1917690" y="23494"/>
                  </a:lnTo>
                  <a:lnTo>
                    <a:pt x="1926209" y="57784"/>
                  </a:lnTo>
                  <a:lnTo>
                    <a:pt x="1926209" y="209550"/>
                  </a:lnTo>
                  <a:lnTo>
                    <a:pt x="1875027" y="235712"/>
                  </a:lnTo>
                  <a:lnTo>
                    <a:pt x="1954148" y="422909"/>
                  </a:lnTo>
                  <a:lnTo>
                    <a:pt x="1881504" y="422909"/>
                  </a:lnTo>
                  <a:lnTo>
                    <a:pt x="1815718" y="266445"/>
                  </a:lnTo>
                  <a:lnTo>
                    <a:pt x="1805304" y="271779"/>
                  </a:lnTo>
                  <a:lnTo>
                    <a:pt x="1805304" y="422909"/>
                  </a:lnTo>
                  <a:lnTo>
                    <a:pt x="1735963" y="422909"/>
                  </a:lnTo>
                  <a:lnTo>
                    <a:pt x="1735963" y="0"/>
                  </a:lnTo>
                  <a:close/>
                </a:path>
                <a:path w="3081020" h="422910">
                  <a:moveTo>
                    <a:pt x="1501266" y="0"/>
                  </a:moveTo>
                  <a:lnTo>
                    <a:pt x="1634870" y="0"/>
                  </a:lnTo>
                  <a:lnTo>
                    <a:pt x="1647543" y="950"/>
                  </a:lnTo>
                  <a:lnTo>
                    <a:pt x="1683154" y="23494"/>
                  </a:lnTo>
                  <a:lnTo>
                    <a:pt x="1691513" y="57784"/>
                  </a:lnTo>
                  <a:lnTo>
                    <a:pt x="1691513" y="215137"/>
                  </a:lnTo>
                  <a:lnTo>
                    <a:pt x="1570609" y="277367"/>
                  </a:lnTo>
                  <a:lnTo>
                    <a:pt x="1570609" y="422909"/>
                  </a:lnTo>
                  <a:lnTo>
                    <a:pt x="1501266" y="422909"/>
                  </a:lnTo>
                  <a:lnTo>
                    <a:pt x="1501266" y="0"/>
                  </a:lnTo>
                  <a:close/>
                </a:path>
                <a:path w="3081020" h="422910">
                  <a:moveTo>
                    <a:pt x="1109599" y="0"/>
                  </a:moveTo>
                  <a:lnTo>
                    <a:pt x="1243202" y="0"/>
                  </a:lnTo>
                  <a:lnTo>
                    <a:pt x="1255728" y="950"/>
                  </a:lnTo>
                  <a:lnTo>
                    <a:pt x="1291326" y="23494"/>
                  </a:lnTo>
                  <a:lnTo>
                    <a:pt x="1299844" y="57784"/>
                  </a:lnTo>
                  <a:lnTo>
                    <a:pt x="1299844" y="209550"/>
                  </a:lnTo>
                  <a:lnTo>
                    <a:pt x="1248664" y="235712"/>
                  </a:lnTo>
                  <a:lnTo>
                    <a:pt x="1327785" y="422909"/>
                  </a:lnTo>
                  <a:lnTo>
                    <a:pt x="1255140" y="422909"/>
                  </a:lnTo>
                  <a:lnTo>
                    <a:pt x="1189354" y="266445"/>
                  </a:lnTo>
                  <a:lnTo>
                    <a:pt x="1178940" y="271779"/>
                  </a:lnTo>
                  <a:lnTo>
                    <a:pt x="1178940" y="422909"/>
                  </a:lnTo>
                  <a:lnTo>
                    <a:pt x="1109599" y="422909"/>
                  </a:lnTo>
                  <a:lnTo>
                    <a:pt x="1109599" y="0"/>
                  </a:lnTo>
                  <a:close/>
                </a:path>
                <a:path w="3081020" h="422910">
                  <a:moveTo>
                    <a:pt x="868806" y="0"/>
                  </a:moveTo>
                  <a:lnTo>
                    <a:pt x="938149" y="0"/>
                  </a:lnTo>
                  <a:lnTo>
                    <a:pt x="938149" y="355345"/>
                  </a:lnTo>
                  <a:lnTo>
                    <a:pt x="989711" y="355345"/>
                  </a:lnTo>
                  <a:lnTo>
                    <a:pt x="989711" y="0"/>
                  </a:lnTo>
                  <a:lnTo>
                    <a:pt x="1059052" y="0"/>
                  </a:lnTo>
                  <a:lnTo>
                    <a:pt x="1059052" y="364870"/>
                  </a:lnTo>
                  <a:lnTo>
                    <a:pt x="1058124" y="377971"/>
                  </a:lnTo>
                  <a:lnTo>
                    <a:pt x="1035950" y="414444"/>
                  </a:lnTo>
                  <a:lnTo>
                    <a:pt x="1002411" y="422909"/>
                  </a:lnTo>
                  <a:lnTo>
                    <a:pt x="924813" y="422909"/>
                  </a:lnTo>
                  <a:lnTo>
                    <a:pt x="883538" y="407796"/>
                  </a:lnTo>
                  <a:lnTo>
                    <a:pt x="868806" y="364870"/>
                  </a:lnTo>
                  <a:lnTo>
                    <a:pt x="868806" y="0"/>
                  </a:lnTo>
                  <a:close/>
                </a:path>
                <a:path w="3081020" h="422910">
                  <a:moveTo>
                    <a:pt x="683387" y="0"/>
                  </a:moveTo>
                  <a:lnTo>
                    <a:pt x="760729" y="0"/>
                  </a:lnTo>
                  <a:lnTo>
                    <a:pt x="773422" y="950"/>
                  </a:lnTo>
                  <a:lnTo>
                    <a:pt x="809214" y="23494"/>
                  </a:lnTo>
                  <a:lnTo>
                    <a:pt x="817626" y="57784"/>
                  </a:lnTo>
                  <a:lnTo>
                    <a:pt x="817626" y="364870"/>
                  </a:lnTo>
                  <a:lnTo>
                    <a:pt x="802766" y="407796"/>
                  </a:lnTo>
                  <a:lnTo>
                    <a:pt x="760729" y="422909"/>
                  </a:lnTo>
                  <a:lnTo>
                    <a:pt x="683387" y="422909"/>
                  </a:lnTo>
                  <a:lnTo>
                    <a:pt x="642112" y="407796"/>
                  </a:lnTo>
                  <a:lnTo>
                    <a:pt x="627379" y="364870"/>
                  </a:lnTo>
                  <a:lnTo>
                    <a:pt x="627379" y="57784"/>
                  </a:lnTo>
                  <a:lnTo>
                    <a:pt x="642112" y="15112"/>
                  </a:lnTo>
                  <a:lnTo>
                    <a:pt x="683387" y="0"/>
                  </a:lnTo>
                  <a:close/>
                </a:path>
                <a:path w="3081020" h="422910">
                  <a:moveTo>
                    <a:pt x="291718" y="0"/>
                  </a:moveTo>
                  <a:lnTo>
                    <a:pt x="369062" y="0"/>
                  </a:lnTo>
                  <a:lnTo>
                    <a:pt x="381754" y="950"/>
                  </a:lnTo>
                  <a:lnTo>
                    <a:pt x="417546" y="23494"/>
                  </a:lnTo>
                  <a:lnTo>
                    <a:pt x="425957" y="57784"/>
                  </a:lnTo>
                  <a:lnTo>
                    <a:pt x="425957" y="364870"/>
                  </a:lnTo>
                  <a:lnTo>
                    <a:pt x="411099" y="407796"/>
                  </a:lnTo>
                  <a:lnTo>
                    <a:pt x="369062" y="422909"/>
                  </a:lnTo>
                  <a:lnTo>
                    <a:pt x="291718" y="422909"/>
                  </a:lnTo>
                  <a:lnTo>
                    <a:pt x="250443" y="407796"/>
                  </a:lnTo>
                  <a:lnTo>
                    <a:pt x="235712" y="364870"/>
                  </a:lnTo>
                  <a:lnTo>
                    <a:pt x="235712" y="57784"/>
                  </a:lnTo>
                  <a:lnTo>
                    <a:pt x="250443" y="15112"/>
                  </a:lnTo>
                  <a:lnTo>
                    <a:pt x="291718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9401" y="2162682"/>
              <a:ext cx="5020183" cy="128142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1011" y="1005839"/>
              <a:ext cx="56387" cy="5638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384" y="1005839"/>
              <a:ext cx="57912" cy="5638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9279" y="1005839"/>
              <a:ext cx="56387" cy="5638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652" y="1005839"/>
              <a:ext cx="56387" cy="5638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6023" y="1005839"/>
              <a:ext cx="56387" cy="5638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5920" y="1005839"/>
              <a:ext cx="56387" cy="5638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4291" y="1005839"/>
              <a:ext cx="56387" cy="5638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2664" y="1005839"/>
              <a:ext cx="56387" cy="5638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0932" y="1005839"/>
              <a:ext cx="56387" cy="5638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1035" y="1005839"/>
              <a:ext cx="57912" cy="5638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9303" y="1005839"/>
              <a:ext cx="56387" cy="5638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8276" y="967739"/>
              <a:ext cx="133476" cy="13322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3179" y="1005839"/>
              <a:ext cx="56387" cy="5638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1552" y="1005839"/>
              <a:ext cx="56387" cy="5638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3284" y="1005839"/>
              <a:ext cx="56387" cy="5638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540" y="1005839"/>
              <a:ext cx="56387" cy="5638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34911" y="1005839"/>
              <a:ext cx="56388" cy="5638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6643" y="1005839"/>
              <a:ext cx="57911" cy="5638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8271" y="1005839"/>
              <a:ext cx="56387" cy="5638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9900" y="1005839"/>
              <a:ext cx="56388" cy="5638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0004" y="1005839"/>
              <a:ext cx="57912" cy="5638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1631" y="1005839"/>
              <a:ext cx="56388" cy="5638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3259" y="1005839"/>
              <a:ext cx="56388" cy="5638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7035" y="3332962"/>
              <a:ext cx="4734433" cy="1041806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043171" y="3659123"/>
              <a:ext cx="4102735" cy="410209"/>
            </a:xfrm>
            <a:custGeom>
              <a:avLst/>
              <a:gdLst/>
              <a:ahLst/>
              <a:cxnLst/>
              <a:rect l="l" t="t" r="r" b="b"/>
              <a:pathLst>
                <a:path w="4102734" h="410210">
                  <a:moveTo>
                    <a:pt x="0" y="409956"/>
                  </a:moveTo>
                  <a:lnTo>
                    <a:pt x="4102608" y="409956"/>
                  </a:lnTo>
                  <a:lnTo>
                    <a:pt x="4102608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98035" y="3710940"/>
              <a:ext cx="193548" cy="192024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098036" y="3710939"/>
              <a:ext cx="3992879" cy="306705"/>
            </a:xfrm>
            <a:custGeom>
              <a:avLst/>
              <a:gdLst/>
              <a:ahLst/>
              <a:cxnLst/>
              <a:rect l="l" t="t" r="r" b="b"/>
              <a:pathLst>
                <a:path w="3992879" h="306704">
                  <a:moveTo>
                    <a:pt x="365760" y="0"/>
                  </a:moveTo>
                  <a:lnTo>
                    <a:pt x="239014" y="0"/>
                  </a:lnTo>
                  <a:lnTo>
                    <a:pt x="0" y="238252"/>
                  </a:lnTo>
                  <a:lnTo>
                    <a:pt x="0" y="306324"/>
                  </a:lnTo>
                  <a:lnTo>
                    <a:pt x="58547" y="306324"/>
                  </a:lnTo>
                  <a:lnTo>
                    <a:pt x="365760" y="0"/>
                  </a:lnTo>
                  <a:close/>
                </a:path>
                <a:path w="3992879" h="306704">
                  <a:moveTo>
                    <a:pt x="537972" y="0"/>
                  </a:moveTo>
                  <a:lnTo>
                    <a:pt x="411607" y="0"/>
                  </a:lnTo>
                  <a:lnTo>
                    <a:pt x="105156" y="306324"/>
                  </a:lnTo>
                  <a:lnTo>
                    <a:pt x="231521" y="306324"/>
                  </a:lnTo>
                  <a:lnTo>
                    <a:pt x="537972" y="0"/>
                  </a:lnTo>
                  <a:close/>
                </a:path>
                <a:path w="3992879" h="306704">
                  <a:moveTo>
                    <a:pt x="708660" y="0"/>
                  </a:moveTo>
                  <a:lnTo>
                    <a:pt x="582295" y="0"/>
                  </a:lnTo>
                  <a:lnTo>
                    <a:pt x="275844" y="306324"/>
                  </a:lnTo>
                  <a:lnTo>
                    <a:pt x="402209" y="306324"/>
                  </a:lnTo>
                  <a:lnTo>
                    <a:pt x="708660" y="0"/>
                  </a:lnTo>
                  <a:close/>
                </a:path>
                <a:path w="3992879" h="306704">
                  <a:moveTo>
                    <a:pt x="880872" y="0"/>
                  </a:moveTo>
                  <a:lnTo>
                    <a:pt x="754507" y="0"/>
                  </a:lnTo>
                  <a:lnTo>
                    <a:pt x="448056" y="306324"/>
                  </a:lnTo>
                  <a:lnTo>
                    <a:pt x="574421" y="306324"/>
                  </a:lnTo>
                  <a:lnTo>
                    <a:pt x="880872" y="0"/>
                  </a:lnTo>
                  <a:close/>
                </a:path>
                <a:path w="3992879" h="306704">
                  <a:moveTo>
                    <a:pt x="1053084" y="0"/>
                  </a:moveTo>
                  <a:lnTo>
                    <a:pt x="926719" y="0"/>
                  </a:lnTo>
                  <a:lnTo>
                    <a:pt x="620268" y="306324"/>
                  </a:lnTo>
                  <a:lnTo>
                    <a:pt x="746633" y="306324"/>
                  </a:lnTo>
                  <a:lnTo>
                    <a:pt x="1053084" y="0"/>
                  </a:lnTo>
                  <a:close/>
                </a:path>
                <a:path w="3992879" h="306704">
                  <a:moveTo>
                    <a:pt x="1225296" y="0"/>
                  </a:moveTo>
                  <a:lnTo>
                    <a:pt x="1098931" y="0"/>
                  </a:lnTo>
                  <a:lnTo>
                    <a:pt x="792480" y="306324"/>
                  </a:lnTo>
                  <a:lnTo>
                    <a:pt x="918845" y="306324"/>
                  </a:lnTo>
                  <a:lnTo>
                    <a:pt x="1225296" y="0"/>
                  </a:lnTo>
                  <a:close/>
                </a:path>
                <a:path w="3992879" h="306704">
                  <a:moveTo>
                    <a:pt x="1395984" y="0"/>
                  </a:moveTo>
                  <a:lnTo>
                    <a:pt x="1269619" y="0"/>
                  </a:lnTo>
                  <a:lnTo>
                    <a:pt x="963168" y="306324"/>
                  </a:lnTo>
                  <a:lnTo>
                    <a:pt x="1089533" y="306324"/>
                  </a:lnTo>
                  <a:lnTo>
                    <a:pt x="1395984" y="0"/>
                  </a:lnTo>
                  <a:close/>
                </a:path>
                <a:path w="3992879" h="306704">
                  <a:moveTo>
                    <a:pt x="1568196" y="0"/>
                  </a:moveTo>
                  <a:lnTo>
                    <a:pt x="1441831" y="0"/>
                  </a:lnTo>
                  <a:lnTo>
                    <a:pt x="1135380" y="306324"/>
                  </a:lnTo>
                  <a:lnTo>
                    <a:pt x="1261745" y="306324"/>
                  </a:lnTo>
                  <a:lnTo>
                    <a:pt x="1568196" y="0"/>
                  </a:lnTo>
                  <a:close/>
                </a:path>
                <a:path w="3992879" h="306704">
                  <a:moveTo>
                    <a:pt x="1740408" y="0"/>
                  </a:moveTo>
                  <a:lnTo>
                    <a:pt x="1614043" y="0"/>
                  </a:lnTo>
                  <a:lnTo>
                    <a:pt x="1307592" y="306324"/>
                  </a:lnTo>
                  <a:lnTo>
                    <a:pt x="1433957" y="306324"/>
                  </a:lnTo>
                  <a:lnTo>
                    <a:pt x="1740408" y="0"/>
                  </a:lnTo>
                  <a:close/>
                </a:path>
                <a:path w="3992879" h="306704">
                  <a:moveTo>
                    <a:pt x="1912620" y="0"/>
                  </a:moveTo>
                  <a:lnTo>
                    <a:pt x="1785747" y="0"/>
                  </a:lnTo>
                  <a:lnTo>
                    <a:pt x="1478280" y="306324"/>
                  </a:lnTo>
                  <a:lnTo>
                    <a:pt x="1605153" y="306324"/>
                  </a:lnTo>
                  <a:lnTo>
                    <a:pt x="1912620" y="0"/>
                  </a:lnTo>
                  <a:close/>
                </a:path>
                <a:path w="3992879" h="306704">
                  <a:moveTo>
                    <a:pt x="2086356" y="0"/>
                  </a:moveTo>
                  <a:lnTo>
                    <a:pt x="1957197" y="0"/>
                  </a:lnTo>
                  <a:lnTo>
                    <a:pt x="1650492" y="306324"/>
                  </a:lnTo>
                  <a:lnTo>
                    <a:pt x="1777111" y="306324"/>
                  </a:lnTo>
                  <a:lnTo>
                    <a:pt x="1893189" y="190373"/>
                  </a:lnTo>
                  <a:lnTo>
                    <a:pt x="1893189" y="192913"/>
                  </a:lnTo>
                  <a:lnTo>
                    <a:pt x="2086356" y="0"/>
                  </a:lnTo>
                  <a:close/>
                </a:path>
                <a:path w="3992879" h="306704">
                  <a:moveTo>
                    <a:pt x="2258568" y="0"/>
                  </a:moveTo>
                  <a:lnTo>
                    <a:pt x="2131949" y="0"/>
                  </a:lnTo>
                  <a:lnTo>
                    <a:pt x="2099945" y="32004"/>
                  </a:lnTo>
                  <a:lnTo>
                    <a:pt x="2099945" y="29464"/>
                  </a:lnTo>
                  <a:lnTo>
                    <a:pt x="1822704" y="306324"/>
                  </a:lnTo>
                  <a:lnTo>
                    <a:pt x="1951863" y="306324"/>
                  </a:lnTo>
                  <a:lnTo>
                    <a:pt x="2258568" y="0"/>
                  </a:lnTo>
                  <a:close/>
                </a:path>
                <a:path w="3992879" h="306704">
                  <a:moveTo>
                    <a:pt x="2430780" y="0"/>
                  </a:moveTo>
                  <a:lnTo>
                    <a:pt x="2303907" y="0"/>
                  </a:lnTo>
                  <a:lnTo>
                    <a:pt x="1996440" y="306324"/>
                  </a:lnTo>
                  <a:lnTo>
                    <a:pt x="2123313" y="306324"/>
                  </a:lnTo>
                  <a:lnTo>
                    <a:pt x="2430780" y="0"/>
                  </a:lnTo>
                  <a:close/>
                </a:path>
                <a:path w="3992879" h="306704">
                  <a:moveTo>
                    <a:pt x="2601468" y="0"/>
                  </a:moveTo>
                  <a:lnTo>
                    <a:pt x="2475103" y="0"/>
                  </a:lnTo>
                  <a:lnTo>
                    <a:pt x="2168652" y="306324"/>
                  </a:lnTo>
                  <a:lnTo>
                    <a:pt x="2295017" y="306324"/>
                  </a:lnTo>
                  <a:lnTo>
                    <a:pt x="2601468" y="0"/>
                  </a:lnTo>
                  <a:close/>
                </a:path>
                <a:path w="3992879" h="306704">
                  <a:moveTo>
                    <a:pt x="2773680" y="0"/>
                  </a:moveTo>
                  <a:lnTo>
                    <a:pt x="2647315" y="0"/>
                  </a:lnTo>
                  <a:lnTo>
                    <a:pt x="2340864" y="306324"/>
                  </a:lnTo>
                  <a:lnTo>
                    <a:pt x="2467229" y="306324"/>
                  </a:lnTo>
                  <a:lnTo>
                    <a:pt x="2773680" y="0"/>
                  </a:lnTo>
                  <a:close/>
                </a:path>
                <a:path w="3992879" h="306704">
                  <a:moveTo>
                    <a:pt x="2945892" y="0"/>
                  </a:moveTo>
                  <a:lnTo>
                    <a:pt x="2819527" y="0"/>
                  </a:lnTo>
                  <a:lnTo>
                    <a:pt x="2513063" y="306324"/>
                  </a:lnTo>
                  <a:lnTo>
                    <a:pt x="2639441" y="306324"/>
                  </a:lnTo>
                  <a:lnTo>
                    <a:pt x="2945892" y="0"/>
                  </a:lnTo>
                  <a:close/>
                </a:path>
                <a:path w="3992879" h="306704">
                  <a:moveTo>
                    <a:pt x="3118104" y="0"/>
                  </a:moveTo>
                  <a:lnTo>
                    <a:pt x="2991231" y="0"/>
                  </a:lnTo>
                  <a:lnTo>
                    <a:pt x="2683764" y="306324"/>
                  </a:lnTo>
                  <a:lnTo>
                    <a:pt x="2810637" y="306324"/>
                  </a:lnTo>
                  <a:lnTo>
                    <a:pt x="3118104" y="0"/>
                  </a:lnTo>
                  <a:close/>
                </a:path>
                <a:path w="3992879" h="306704">
                  <a:moveTo>
                    <a:pt x="3288792" y="0"/>
                  </a:moveTo>
                  <a:lnTo>
                    <a:pt x="3162427" y="0"/>
                  </a:lnTo>
                  <a:lnTo>
                    <a:pt x="2855976" y="306324"/>
                  </a:lnTo>
                  <a:lnTo>
                    <a:pt x="2982341" y="306324"/>
                  </a:lnTo>
                  <a:lnTo>
                    <a:pt x="3288792" y="0"/>
                  </a:lnTo>
                  <a:close/>
                </a:path>
                <a:path w="3992879" h="306704">
                  <a:moveTo>
                    <a:pt x="3461004" y="0"/>
                  </a:moveTo>
                  <a:lnTo>
                    <a:pt x="3334639" y="0"/>
                  </a:lnTo>
                  <a:lnTo>
                    <a:pt x="3028188" y="306324"/>
                  </a:lnTo>
                  <a:lnTo>
                    <a:pt x="3154553" y="306324"/>
                  </a:lnTo>
                  <a:lnTo>
                    <a:pt x="3461004" y="0"/>
                  </a:lnTo>
                  <a:close/>
                </a:path>
                <a:path w="3992879" h="306704">
                  <a:moveTo>
                    <a:pt x="3633216" y="0"/>
                  </a:moveTo>
                  <a:lnTo>
                    <a:pt x="3506851" y="0"/>
                  </a:lnTo>
                  <a:lnTo>
                    <a:pt x="3200400" y="306324"/>
                  </a:lnTo>
                  <a:lnTo>
                    <a:pt x="3326765" y="306324"/>
                  </a:lnTo>
                  <a:lnTo>
                    <a:pt x="3633216" y="0"/>
                  </a:lnTo>
                  <a:close/>
                </a:path>
                <a:path w="3992879" h="306704">
                  <a:moveTo>
                    <a:pt x="3805428" y="0"/>
                  </a:moveTo>
                  <a:lnTo>
                    <a:pt x="3678555" y="0"/>
                  </a:lnTo>
                  <a:lnTo>
                    <a:pt x="3371088" y="306324"/>
                  </a:lnTo>
                  <a:lnTo>
                    <a:pt x="3497961" y="306324"/>
                  </a:lnTo>
                  <a:lnTo>
                    <a:pt x="3805428" y="0"/>
                  </a:lnTo>
                  <a:close/>
                </a:path>
                <a:path w="3992879" h="306704">
                  <a:moveTo>
                    <a:pt x="3976116" y="0"/>
                  </a:moveTo>
                  <a:lnTo>
                    <a:pt x="3849751" y="0"/>
                  </a:lnTo>
                  <a:lnTo>
                    <a:pt x="3543300" y="306324"/>
                  </a:lnTo>
                  <a:lnTo>
                    <a:pt x="3669665" y="306324"/>
                  </a:lnTo>
                  <a:lnTo>
                    <a:pt x="3976116" y="0"/>
                  </a:lnTo>
                  <a:close/>
                </a:path>
                <a:path w="3992879" h="306704">
                  <a:moveTo>
                    <a:pt x="3992880" y="201168"/>
                  </a:moveTo>
                  <a:lnTo>
                    <a:pt x="3887724" y="306324"/>
                  </a:lnTo>
                  <a:lnTo>
                    <a:pt x="3992880" y="306324"/>
                  </a:lnTo>
                  <a:lnTo>
                    <a:pt x="3992880" y="201168"/>
                  </a:lnTo>
                  <a:close/>
                </a:path>
                <a:path w="3992879" h="306704">
                  <a:moveTo>
                    <a:pt x="3992880" y="28956"/>
                  </a:moveTo>
                  <a:lnTo>
                    <a:pt x="3715512" y="306324"/>
                  </a:lnTo>
                  <a:lnTo>
                    <a:pt x="3842131" y="306324"/>
                  </a:lnTo>
                  <a:lnTo>
                    <a:pt x="3992880" y="155575"/>
                  </a:lnTo>
                  <a:lnTo>
                    <a:pt x="3992880" y="28956"/>
                  </a:lnTo>
                  <a:close/>
                </a:path>
              </a:pathLst>
            </a:custGeom>
            <a:solidFill>
              <a:srgbClr val="E7E6E6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01620" y="3482690"/>
              <a:ext cx="786130" cy="701040"/>
            </a:xfrm>
            <a:custGeom>
              <a:avLst/>
              <a:gdLst/>
              <a:ahLst/>
              <a:cxnLst/>
              <a:rect l="l" t="t" r="r" b="b"/>
              <a:pathLst>
                <a:path w="786129" h="701039">
                  <a:moveTo>
                    <a:pt x="411759" y="0"/>
                  </a:moveTo>
                  <a:lnTo>
                    <a:pt x="373952" y="0"/>
                  </a:lnTo>
                  <a:lnTo>
                    <a:pt x="338741" y="14996"/>
                  </a:lnTo>
                  <a:lnTo>
                    <a:pt x="311321" y="44988"/>
                  </a:lnTo>
                  <a:lnTo>
                    <a:pt x="12490" y="559465"/>
                  </a:lnTo>
                  <a:lnTo>
                    <a:pt x="0" y="598244"/>
                  </a:lnTo>
                  <a:lnTo>
                    <a:pt x="4523" y="636279"/>
                  </a:lnTo>
                  <a:lnTo>
                    <a:pt x="23445" y="669047"/>
                  </a:lnTo>
                  <a:lnTo>
                    <a:pt x="54150" y="692025"/>
                  </a:lnTo>
                  <a:lnTo>
                    <a:pt x="94024" y="700689"/>
                  </a:lnTo>
                  <a:lnTo>
                    <a:pt x="691686" y="700689"/>
                  </a:lnTo>
                  <a:lnTo>
                    <a:pt x="731560" y="692025"/>
                  </a:lnTo>
                  <a:lnTo>
                    <a:pt x="762266" y="669047"/>
                  </a:lnTo>
                  <a:lnTo>
                    <a:pt x="781188" y="636279"/>
                  </a:lnTo>
                  <a:lnTo>
                    <a:pt x="785711" y="598244"/>
                  </a:lnTo>
                  <a:lnTo>
                    <a:pt x="773220" y="559465"/>
                  </a:lnTo>
                  <a:lnTo>
                    <a:pt x="474389" y="44988"/>
                  </a:lnTo>
                  <a:lnTo>
                    <a:pt x="446969" y="14996"/>
                  </a:lnTo>
                  <a:lnTo>
                    <a:pt x="41175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0279" y="3721608"/>
              <a:ext cx="88392" cy="21793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4852" y="3974591"/>
              <a:ext cx="79248" cy="79247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5492877" y="5359558"/>
            <a:ext cx="1138555" cy="982980"/>
          </a:xfrm>
          <a:prstGeom prst="rect">
            <a:avLst/>
          </a:prstGeom>
        </p:spPr>
        <p:txBody>
          <a:bodyPr wrap="square" lIns="0" tIns="186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2000" spc="-190">
                <a:solidFill>
                  <a:srgbClr val="FFFFFF"/>
                </a:solidFill>
                <a:latin typeface="Liberation Sans Narrow"/>
                <a:cs typeface="Liberation Sans Narrow"/>
              </a:rPr>
              <a:t>DATE:01/01/24</a:t>
            </a:r>
            <a:endParaRPr sz="2000">
              <a:latin typeface="Liberation Sans Narrow"/>
              <a:cs typeface="Liberation Sans Narrow"/>
            </a:endParaRPr>
          </a:p>
          <a:p>
            <a:pPr marL="346710">
              <a:lnSpc>
                <a:spcPct val="100000"/>
              </a:lnSpc>
              <a:spcBef>
                <a:spcPts val="1365"/>
              </a:spcBef>
            </a:pP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……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3" name="object 3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834009"/>
                  </a:moveTo>
                  <a:lnTo>
                    <a:pt x="834008" y="0"/>
                  </a:lnTo>
                </a:path>
                <a:path w="12192000" h="6858000">
                  <a:moveTo>
                    <a:pt x="0" y="2749931"/>
                  </a:moveTo>
                  <a:lnTo>
                    <a:pt x="2749931" y="0"/>
                  </a:lnTo>
                </a:path>
                <a:path w="12192000" h="6858000">
                  <a:moveTo>
                    <a:pt x="0" y="4665646"/>
                  </a:moveTo>
                  <a:lnTo>
                    <a:pt x="4665619" y="0"/>
                  </a:lnTo>
                </a:path>
                <a:path w="12192000" h="6858000">
                  <a:moveTo>
                    <a:pt x="399008" y="6182448"/>
                  </a:moveTo>
                  <a:lnTo>
                    <a:pt x="6581503" y="0"/>
                  </a:lnTo>
                </a:path>
                <a:path w="12192000" h="6858000">
                  <a:moveTo>
                    <a:pt x="1639214" y="6857999"/>
                  </a:moveTo>
                  <a:lnTo>
                    <a:pt x="8497193" y="0"/>
                  </a:lnTo>
                </a:path>
                <a:path w="12192000" h="6858000">
                  <a:moveTo>
                    <a:pt x="3555078" y="6857999"/>
                  </a:moveTo>
                  <a:lnTo>
                    <a:pt x="10413108" y="0"/>
                  </a:lnTo>
                </a:path>
                <a:path w="12192000" h="6858000">
                  <a:moveTo>
                    <a:pt x="5470780" y="6857998"/>
                  </a:moveTo>
                  <a:lnTo>
                    <a:pt x="11894566" y="434213"/>
                  </a:lnTo>
                </a:path>
                <a:path w="12192000" h="6858000">
                  <a:moveTo>
                    <a:pt x="7386703" y="6857997"/>
                  </a:moveTo>
                  <a:lnTo>
                    <a:pt x="12192000" y="2052701"/>
                  </a:lnTo>
                </a:path>
                <a:path w="12192000" h="6858000">
                  <a:moveTo>
                    <a:pt x="9302370" y="6857998"/>
                  </a:moveTo>
                  <a:lnTo>
                    <a:pt x="12192000" y="3968369"/>
                  </a:lnTo>
                </a:path>
                <a:path w="12192000" h="6858000">
                  <a:moveTo>
                    <a:pt x="11218291" y="6857999"/>
                  </a:moveTo>
                  <a:lnTo>
                    <a:pt x="12192000" y="588429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4636770" cy="1507490"/>
            </a:xfrm>
            <a:custGeom>
              <a:avLst/>
              <a:gdLst/>
              <a:ahLst/>
              <a:cxnLst/>
              <a:rect l="l" t="t" r="r" b="b"/>
              <a:pathLst>
                <a:path w="4636770" h="1507490">
                  <a:moveTo>
                    <a:pt x="4636770" y="0"/>
                  </a:moveTo>
                  <a:lnTo>
                    <a:pt x="3895598" y="0"/>
                  </a:lnTo>
                  <a:lnTo>
                    <a:pt x="3439414" y="456184"/>
                  </a:lnTo>
                  <a:lnTo>
                    <a:pt x="308673" y="456184"/>
                  </a:lnTo>
                  <a:lnTo>
                    <a:pt x="308673" y="457073"/>
                  </a:lnTo>
                  <a:lnTo>
                    <a:pt x="0" y="765762"/>
                  </a:lnTo>
                  <a:lnTo>
                    <a:pt x="0" y="1506939"/>
                  </a:lnTo>
                  <a:lnTo>
                    <a:pt x="526681" y="980313"/>
                  </a:lnTo>
                  <a:lnTo>
                    <a:pt x="3655187" y="980313"/>
                  </a:lnTo>
                  <a:lnTo>
                    <a:pt x="3655187" y="979042"/>
                  </a:lnTo>
                  <a:lnTo>
                    <a:pt x="3657727" y="979042"/>
                  </a:lnTo>
                  <a:lnTo>
                    <a:pt x="4636770" y="0"/>
                  </a:lnTo>
                  <a:close/>
                </a:path>
                <a:path w="4636770" h="1507490">
                  <a:moveTo>
                    <a:pt x="3657727" y="979042"/>
                  </a:moveTo>
                  <a:lnTo>
                    <a:pt x="3655187" y="979042"/>
                  </a:lnTo>
                  <a:lnTo>
                    <a:pt x="3656457" y="980313"/>
                  </a:lnTo>
                  <a:lnTo>
                    <a:pt x="3657727" y="979042"/>
                  </a:lnTo>
                  <a:close/>
                </a:path>
                <a:path w="4636770" h="1507490">
                  <a:moveTo>
                    <a:pt x="315734" y="449961"/>
                  </a:moveTo>
                  <a:lnTo>
                    <a:pt x="309575" y="456184"/>
                  </a:lnTo>
                  <a:lnTo>
                    <a:pt x="321894" y="456184"/>
                  </a:lnTo>
                  <a:lnTo>
                    <a:pt x="315734" y="449961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873226"/>
              <a:ext cx="11498580" cy="561898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68273" y="1142238"/>
              <a:ext cx="10858500" cy="5095240"/>
            </a:xfrm>
            <a:custGeom>
              <a:avLst/>
              <a:gdLst/>
              <a:ahLst/>
              <a:cxnLst/>
              <a:rect l="l" t="t" r="r" b="b"/>
              <a:pathLst>
                <a:path w="10858500" h="5095240">
                  <a:moveTo>
                    <a:pt x="0" y="5094732"/>
                  </a:moveTo>
                  <a:lnTo>
                    <a:pt x="10858500" y="5094732"/>
                  </a:lnTo>
                  <a:lnTo>
                    <a:pt x="10858500" y="0"/>
                  </a:lnTo>
                  <a:lnTo>
                    <a:pt x="0" y="0"/>
                  </a:lnTo>
                  <a:lnTo>
                    <a:pt x="0" y="5094732"/>
                  </a:lnTo>
                  <a:close/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59891" y="6385559"/>
              <a:ext cx="10866120" cy="151130"/>
            </a:xfrm>
            <a:custGeom>
              <a:avLst/>
              <a:gdLst/>
              <a:ahLst/>
              <a:cxnLst/>
              <a:rect l="l" t="t" r="r" b="b"/>
              <a:pathLst>
                <a:path w="10866120" h="151129">
                  <a:moveTo>
                    <a:pt x="0" y="75437"/>
                  </a:moveTo>
                  <a:lnTo>
                    <a:pt x="5927" y="46071"/>
                  </a:lnTo>
                  <a:lnTo>
                    <a:pt x="22093" y="22093"/>
                  </a:lnTo>
                  <a:lnTo>
                    <a:pt x="46071" y="5927"/>
                  </a:lnTo>
                  <a:lnTo>
                    <a:pt x="75437" y="0"/>
                  </a:lnTo>
                  <a:lnTo>
                    <a:pt x="10790682" y="0"/>
                  </a:lnTo>
                  <a:lnTo>
                    <a:pt x="10820042" y="5927"/>
                  </a:lnTo>
                  <a:lnTo>
                    <a:pt x="10844021" y="22093"/>
                  </a:lnTo>
                  <a:lnTo>
                    <a:pt x="10860190" y="46071"/>
                  </a:lnTo>
                  <a:lnTo>
                    <a:pt x="10866119" y="75437"/>
                  </a:lnTo>
                  <a:lnTo>
                    <a:pt x="10860190" y="104804"/>
                  </a:lnTo>
                  <a:lnTo>
                    <a:pt x="10844022" y="128782"/>
                  </a:lnTo>
                  <a:lnTo>
                    <a:pt x="10820042" y="144948"/>
                  </a:lnTo>
                  <a:lnTo>
                    <a:pt x="10790682" y="150875"/>
                  </a:lnTo>
                  <a:lnTo>
                    <a:pt x="75437" y="150875"/>
                  </a:lnTo>
                  <a:lnTo>
                    <a:pt x="46071" y="144948"/>
                  </a:lnTo>
                  <a:lnTo>
                    <a:pt x="22093" y="128782"/>
                  </a:lnTo>
                  <a:lnTo>
                    <a:pt x="5927" y="104804"/>
                  </a:lnTo>
                  <a:lnTo>
                    <a:pt x="0" y="75437"/>
                  </a:lnTo>
                  <a:close/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280915" y="6428232"/>
              <a:ext cx="7146290" cy="66040"/>
            </a:xfrm>
            <a:custGeom>
              <a:avLst/>
              <a:gdLst/>
              <a:ahLst/>
              <a:cxnLst/>
              <a:rect l="l" t="t" r="r" b="b"/>
              <a:pathLst>
                <a:path w="7146290" h="66039">
                  <a:moveTo>
                    <a:pt x="7113269" y="0"/>
                  </a:moveTo>
                  <a:lnTo>
                    <a:pt x="32766" y="0"/>
                  </a:lnTo>
                  <a:lnTo>
                    <a:pt x="20038" y="2574"/>
                  </a:lnTo>
                  <a:lnTo>
                    <a:pt x="9620" y="9596"/>
                  </a:lnTo>
                  <a:lnTo>
                    <a:pt x="2583" y="20011"/>
                  </a:lnTo>
                  <a:lnTo>
                    <a:pt x="0" y="32766"/>
                  </a:lnTo>
                  <a:lnTo>
                    <a:pt x="2583" y="45520"/>
                  </a:lnTo>
                  <a:lnTo>
                    <a:pt x="9620" y="55935"/>
                  </a:lnTo>
                  <a:lnTo>
                    <a:pt x="20038" y="62957"/>
                  </a:lnTo>
                  <a:lnTo>
                    <a:pt x="32766" y="65532"/>
                  </a:lnTo>
                  <a:lnTo>
                    <a:pt x="7113269" y="65532"/>
                  </a:lnTo>
                  <a:lnTo>
                    <a:pt x="7125997" y="62957"/>
                  </a:lnTo>
                  <a:lnTo>
                    <a:pt x="7136415" y="55935"/>
                  </a:lnTo>
                  <a:lnTo>
                    <a:pt x="7143452" y="45520"/>
                  </a:lnTo>
                  <a:lnTo>
                    <a:pt x="7146036" y="32766"/>
                  </a:lnTo>
                  <a:lnTo>
                    <a:pt x="7143452" y="20011"/>
                  </a:lnTo>
                  <a:lnTo>
                    <a:pt x="7136415" y="9596"/>
                  </a:lnTo>
                  <a:lnTo>
                    <a:pt x="7125997" y="2574"/>
                  </a:lnTo>
                  <a:lnTo>
                    <a:pt x="711326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612" y="5673661"/>
              <a:ext cx="221043" cy="22086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480" y="5673852"/>
              <a:ext cx="858012" cy="18745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0672" y="0"/>
              <a:ext cx="216407" cy="1524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7876" y="0"/>
              <a:ext cx="216407" cy="1524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604" y="0"/>
              <a:ext cx="216407" cy="1524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807" y="0"/>
              <a:ext cx="216408" cy="1524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0"/>
              <a:ext cx="216407" cy="1524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1264" y="0"/>
              <a:ext cx="216408" cy="1524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8467" y="0"/>
              <a:ext cx="216407" cy="1524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196" y="0"/>
              <a:ext cx="216407" cy="1524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400" y="0"/>
              <a:ext cx="216408" cy="1524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127" y="0"/>
              <a:ext cx="216408" cy="1524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0331" y="0"/>
              <a:ext cx="217932" cy="15240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834009"/>
                  </a:moveTo>
                  <a:lnTo>
                    <a:pt x="834008" y="0"/>
                  </a:lnTo>
                </a:path>
                <a:path w="12192000" h="6858000">
                  <a:moveTo>
                    <a:pt x="0" y="2749931"/>
                  </a:moveTo>
                  <a:lnTo>
                    <a:pt x="2749931" y="0"/>
                  </a:lnTo>
                </a:path>
                <a:path w="12192000" h="6858000">
                  <a:moveTo>
                    <a:pt x="0" y="4665646"/>
                  </a:moveTo>
                  <a:lnTo>
                    <a:pt x="4665619" y="0"/>
                  </a:lnTo>
                </a:path>
                <a:path w="12192000" h="6858000">
                  <a:moveTo>
                    <a:pt x="399008" y="6182448"/>
                  </a:moveTo>
                  <a:lnTo>
                    <a:pt x="6581503" y="0"/>
                  </a:lnTo>
                </a:path>
                <a:path w="12192000" h="6858000">
                  <a:moveTo>
                    <a:pt x="1639214" y="6857999"/>
                  </a:moveTo>
                  <a:lnTo>
                    <a:pt x="8497193" y="0"/>
                  </a:lnTo>
                </a:path>
                <a:path w="12192000" h="6858000">
                  <a:moveTo>
                    <a:pt x="3555078" y="6857999"/>
                  </a:moveTo>
                  <a:lnTo>
                    <a:pt x="10413108" y="0"/>
                  </a:lnTo>
                </a:path>
                <a:path w="12192000" h="6858000">
                  <a:moveTo>
                    <a:pt x="5470780" y="6857998"/>
                  </a:moveTo>
                  <a:lnTo>
                    <a:pt x="11894566" y="434213"/>
                  </a:lnTo>
                </a:path>
                <a:path w="12192000" h="6858000">
                  <a:moveTo>
                    <a:pt x="7386703" y="6857997"/>
                  </a:moveTo>
                  <a:lnTo>
                    <a:pt x="12192000" y="2052701"/>
                  </a:lnTo>
                </a:path>
                <a:path w="12192000" h="6858000">
                  <a:moveTo>
                    <a:pt x="9302370" y="6857998"/>
                  </a:moveTo>
                  <a:lnTo>
                    <a:pt x="12192000" y="3968369"/>
                  </a:lnTo>
                </a:path>
                <a:path w="12192000" h="6858000">
                  <a:moveTo>
                    <a:pt x="11218291" y="6857999"/>
                  </a:moveTo>
                  <a:lnTo>
                    <a:pt x="12192000" y="588429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0" y="0"/>
              <a:ext cx="4636770" cy="1507490"/>
            </a:xfrm>
            <a:custGeom>
              <a:avLst/>
              <a:gdLst/>
              <a:ahLst/>
              <a:cxnLst/>
              <a:rect l="l" t="t" r="r" b="b"/>
              <a:pathLst>
                <a:path w="4636770" h="1507490">
                  <a:moveTo>
                    <a:pt x="4636770" y="0"/>
                  </a:moveTo>
                  <a:lnTo>
                    <a:pt x="3895598" y="0"/>
                  </a:lnTo>
                  <a:lnTo>
                    <a:pt x="3439414" y="456184"/>
                  </a:lnTo>
                  <a:lnTo>
                    <a:pt x="308673" y="456184"/>
                  </a:lnTo>
                  <a:lnTo>
                    <a:pt x="308673" y="457073"/>
                  </a:lnTo>
                  <a:lnTo>
                    <a:pt x="0" y="765762"/>
                  </a:lnTo>
                  <a:lnTo>
                    <a:pt x="0" y="1506939"/>
                  </a:lnTo>
                  <a:lnTo>
                    <a:pt x="526681" y="980313"/>
                  </a:lnTo>
                  <a:lnTo>
                    <a:pt x="3655187" y="980313"/>
                  </a:lnTo>
                  <a:lnTo>
                    <a:pt x="3655187" y="979042"/>
                  </a:lnTo>
                  <a:lnTo>
                    <a:pt x="3657727" y="979042"/>
                  </a:lnTo>
                  <a:lnTo>
                    <a:pt x="4636770" y="0"/>
                  </a:lnTo>
                  <a:close/>
                </a:path>
                <a:path w="4636770" h="1507490">
                  <a:moveTo>
                    <a:pt x="3657727" y="979042"/>
                  </a:moveTo>
                  <a:lnTo>
                    <a:pt x="3655187" y="979042"/>
                  </a:lnTo>
                  <a:lnTo>
                    <a:pt x="3656457" y="980313"/>
                  </a:lnTo>
                  <a:lnTo>
                    <a:pt x="3657727" y="979042"/>
                  </a:lnTo>
                  <a:close/>
                </a:path>
                <a:path w="4636770" h="1507490">
                  <a:moveTo>
                    <a:pt x="315734" y="449961"/>
                  </a:moveTo>
                  <a:lnTo>
                    <a:pt x="309575" y="456184"/>
                  </a:lnTo>
                  <a:lnTo>
                    <a:pt x="321894" y="456184"/>
                  </a:lnTo>
                  <a:lnTo>
                    <a:pt x="315734" y="449961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873226"/>
              <a:ext cx="11498580" cy="561898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68273" y="1142238"/>
              <a:ext cx="10858500" cy="5095240"/>
            </a:xfrm>
            <a:custGeom>
              <a:avLst/>
              <a:gdLst/>
              <a:ahLst/>
              <a:cxnLst/>
              <a:rect l="l" t="t" r="r" b="b"/>
              <a:pathLst>
                <a:path w="10858500" h="5095240">
                  <a:moveTo>
                    <a:pt x="0" y="5094732"/>
                  </a:moveTo>
                  <a:lnTo>
                    <a:pt x="10858500" y="5094732"/>
                  </a:lnTo>
                  <a:lnTo>
                    <a:pt x="10858500" y="0"/>
                  </a:lnTo>
                  <a:lnTo>
                    <a:pt x="0" y="0"/>
                  </a:lnTo>
                  <a:lnTo>
                    <a:pt x="0" y="5094732"/>
                  </a:lnTo>
                  <a:close/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59891" y="6385559"/>
              <a:ext cx="10866120" cy="151130"/>
            </a:xfrm>
            <a:custGeom>
              <a:avLst/>
              <a:gdLst/>
              <a:ahLst/>
              <a:cxnLst/>
              <a:rect l="l" t="t" r="r" b="b"/>
              <a:pathLst>
                <a:path w="10866120" h="151129">
                  <a:moveTo>
                    <a:pt x="0" y="75437"/>
                  </a:moveTo>
                  <a:lnTo>
                    <a:pt x="5927" y="46071"/>
                  </a:lnTo>
                  <a:lnTo>
                    <a:pt x="22093" y="22093"/>
                  </a:lnTo>
                  <a:lnTo>
                    <a:pt x="46071" y="5927"/>
                  </a:lnTo>
                  <a:lnTo>
                    <a:pt x="75437" y="0"/>
                  </a:lnTo>
                  <a:lnTo>
                    <a:pt x="10790682" y="0"/>
                  </a:lnTo>
                  <a:lnTo>
                    <a:pt x="10820042" y="5927"/>
                  </a:lnTo>
                  <a:lnTo>
                    <a:pt x="10844021" y="22093"/>
                  </a:lnTo>
                  <a:lnTo>
                    <a:pt x="10860190" y="46071"/>
                  </a:lnTo>
                  <a:lnTo>
                    <a:pt x="10866119" y="75437"/>
                  </a:lnTo>
                  <a:lnTo>
                    <a:pt x="10860190" y="104804"/>
                  </a:lnTo>
                  <a:lnTo>
                    <a:pt x="10844022" y="128782"/>
                  </a:lnTo>
                  <a:lnTo>
                    <a:pt x="10820042" y="144948"/>
                  </a:lnTo>
                  <a:lnTo>
                    <a:pt x="10790682" y="150875"/>
                  </a:lnTo>
                  <a:lnTo>
                    <a:pt x="75437" y="150875"/>
                  </a:lnTo>
                  <a:lnTo>
                    <a:pt x="46071" y="144948"/>
                  </a:lnTo>
                  <a:lnTo>
                    <a:pt x="22093" y="128782"/>
                  </a:lnTo>
                  <a:lnTo>
                    <a:pt x="5927" y="104804"/>
                  </a:lnTo>
                  <a:lnTo>
                    <a:pt x="0" y="75437"/>
                  </a:lnTo>
                  <a:close/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280915" y="6428232"/>
              <a:ext cx="7146290" cy="66040"/>
            </a:xfrm>
            <a:custGeom>
              <a:avLst/>
              <a:gdLst/>
              <a:ahLst/>
              <a:cxnLst/>
              <a:rect l="l" t="t" r="r" b="b"/>
              <a:pathLst>
                <a:path w="7146290" h="66039">
                  <a:moveTo>
                    <a:pt x="7113269" y="0"/>
                  </a:moveTo>
                  <a:lnTo>
                    <a:pt x="32766" y="0"/>
                  </a:lnTo>
                  <a:lnTo>
                    <a:pt x="20038" y="2574"/>
                  </a:lnTo>
                  <a:lnTo>
                    <a:pt x="9620" y="9596"/>
                  </a:lnTo>
                  <a:lnTo>
                    <a:pt x="2583" y="20011"/>
                  </a:lnTo>
                  <a:lnTo>
                    <a:pt x="0" y="32766"/>
                  </a:lnTo>
                  <a:lnTo>
                    <a:pt x="2583" y="45520"/>
                  </a:lnTo>
                  <a:lnTo>
                    <a:pt x="9620" y="55935"/>
                  </a:lnTo>
                  <a:lnTo>
                    <a:pt x="20038" y="62957"/>
                  </a:lnTo>
                  <a:lnTo>
                    <a:pt x="32766" y="65532"/>
                  </a:lnTo>
                  <a:lnTo>
                    <a:pt x="7113269" y="65532"/>
                  </a:lnTo>
                  <a:lnTo>
                    <a:pt x="7125997" y="62957"/>
                  </a:lnTo>
                  <a:lnTo>
                    <a:pt x="7136415" y="55935"/>
                  </a:lnTo>
                  <a:lnTo>
                    <a:pt x="7143452" y="45520"/>
                  </a:lnTo>
                  <a:lnTo>
                    <a:pt x="7146036" y="32766"/>
                  </a:lnTo>
                  <a:lnTo>
                    <a:pt x="7143452" y="20011"/>
                  </a:lnTo>
                  <a:lnTo>
                    <a:pt x="7136415" y="9596"/>
                  </a:lnTo>
                  <a:lnTo>
                    <a:pt x="7125997" y="2574"/>
                  </a:lnTo>
                  <a:lnTo>
                    <a:pt x="711326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612" y="5673661"/>
              <a:ext cx="221043" cy="22086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480" y="5673852"/>
              <a:ext cx="858012" cy="18745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0672" y="0"/>
              <a:ext cx="216407" cy="15240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7876" y="0"/>
              <a:ext cx="216407" cy="1524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46604" y="0"/>
              <a:ext cx="216407" cy="15240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807" y="0"/>
              <a:ext cx="216408" cy="15240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02535" y="0"/>
              <a:ext cx="216407" cy="15240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1264" y="0"/>
              <a:ext cx="216408" cy="15240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8467" y="0"/>
              <a:ext cx="216407" cy="15240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196" y="0"/>
              <a:ext cx="216407" cy="15240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400" y="0"/>
              <a:ext cx="216408" cy="1524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3127" y="0"/>
              <a:ext cx="216408" cy="15240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0331" y="0"/>
              <a:ext cx="217932" cy="152400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435861" y="6629400"/>
              <a:ext cx="571500" cy="212090"/>
            </a:xfrm>
            <a:custGeom>
              <a:avLst/>
              <a:gdLst/>
              <a:ahLst/>
              <a:cxnLst/>
              <a:rect l="l" t="t" r="r" b="b"/>
              <a:pathLst>
                <a:path w="571500" h="212090">
                  <a:moveTo>
                    <a:pt x="139065" y="89598"/>
                  </a:moveTo>
                  <a:lnTo>
                    <a:pt x="113791" y="102097"/>
                  </a:lnTo>
                  <a:lnTo>
                    <a:pt x="113791" y="137816"/>
                  </a:lnTo>
                  <a:lnTo>
                    <a:pt x="139065" y="137816"/>
                  </a:lnTo>
                  <a:lnTo>
                    <a:pt x="139065" y="89598"/>
                  </a:lnTo>
                  <a:close/>
                </a:path>
                <a:path w="571500" h="212090">
                  <a:moveTo>
                    <a:pt x="228600" y="33642"/>
                  </a:moveTo>
                  <a:lnTo>
                    <a:pt x="228600" y="137222"/>
                  </a:lnTo>
                  <a:lnTo>
                    <a:pt x="252730" y="137222"/>
                  </a:lnTo>
                  <a:lnTo>
                    <a:pt x="252730" y="33642"/>
                  </a:lnTo>
                  <a:lnTo>
                    <a:pt x="228600" y="33642"/>
                  </a:lnTo>
                  <a:close/>
                </a:path>
                <a:path w="571500" h="212090">
                  <a:moveTo>
                    <a:pt x="513588" y="32600"/>
                  </a:moveTo>
                  <a:lnTo>
                    <a:pt x="513588" y="100012"/>
                  </a:lnTo>
                  <a:lnTo>
                    <a:pt x="537718" y="88112"/>
                  </a:lnTo>
                  <a:lnTo>
                    <a:pt x="537718" y="32600"/>
                  </a:lnTo>
                  <a:lnTo>
                    <a:pt x="513588" y="32600"/>
                  </a:lnTo>
                  <a:close/>
                </a:path>
                <a:path w="571500" h="212090">
                  <a:moveTo>
                    <a:pt x="0" y="32600"/>
                  </a:moveTo>
                  <a:lnTo>
                    <a:pt x="0" y="137222"/>
                  </a:lnTo>
                  <a:lnTo>
                    <a:pt x="24129" y="137222"/>
                  </a:lnTo>
                  <a:lnTo>
                    <a:pt x="24129" y="32600"/>
                  </a:lnTo>
                  <a:lnTo>
                    <a:pt x="0" y="32600"/>
                  </a:lnTo>
                  <a:close/>
                </a:path>
                <a:path w="571500" h="212090">
                  <a:moveTo>
                    <a:pt x="504825" y="0"/>
                  </a:moveTo>
                  <a:lnTo>
                    <a:pt x="516763" y="0"/>
                  </a:lnTo>
                  <a:lnTo>
                    <a:pt x="521969" y="0"/>
                  </a:lnTo>
                  <a:lnTo>
                    <a:pt x="526288" y="1485"/>
                  </a:lnTo>
                  <a:lnTo>
                    <a:pt x="529970" y="4470"/>
                  </a:lnTo>
                  <a:lnTo>
                    <a:pt x="533654" y="7442"/>
                  </a:lnTo>
                  <a:lnTo>
                    <a:pt x="536320" y="11658"/>
                  </a:lnTo>
                  <a:lnTo>
                    <a:pt x="537718" y="17119"/>
                  </a:lnTo>
                  <a:lnTo>
                    <a:pt x="537718" y="0"/>
                  </a:lnTo>
                  <a:lnTo>
                    <a:pt x="571500" y="0"/>
                  </a:lnTo>
                  <a:lnTo>
                    <a:pt x="571500" y="182911"/>
                  </a:lnTo>
                  <a:lnTo>
                    <a:pt x="571500" y="192139"/>
                  </a:lnTo>
                  <a:lnTo>
                    <a:pt x="569087" y="199283"/>
                  </a:lnTo>
                  <a:lnTo>
                    <a:pt x="564133" y="204343"/>
                  </a:lnTo>
                  <a:lnTo>
                    <a:pt x="559181" y="209403"/>
                  </a:lnTo>
                  <a:lnTo>
                    <a:pt x="552195" y="211933"/>
                  </a:lnTo>
                  <a:lnTo>
                    <a:pt x="543306" y="211933"/>
                  </a:lnTo>
                  <a:lnTo>
                    <a:pt x="508126" y="211933"/>
                  </a:lnTo>
                  <a:lnTo>
                    <a:pt x="499237" y="211933"/>
                  </a:lnTo>
                  <a:lnTo>
                    <a:pt x="492251" y="209403"/>
                  </a:lnTo>
                  <a:lnTo>
                    <a:pt x="487299" y="204343"/>
                  </a:lnTo>
                  <a:lnTo>
                    <a:pt x="482345" y="199283"/>
                  </a:lnTo>
                  <a:lnTo>
                    <a:pt x="479806" y="192139"/>
                  </a:lnTo>
                  <a:lnTo>
                    <a:pt x="479806" y="182911"/>
                  </a:lnTo>
                  <a:lnTo>
                    <a:pt x="479806" y="171898"/>
                  </a:lnTo>
                  <a:lnTo>
                    <a:pt x="513588" y="154932"/>
                  </a:lnTo>
                  <a:lnTo>
                    <a:pt x="513588" y="179340"/>
                  </a:lnTo>
                  <a:lnTo>
                    <a:pt x="537718" y="179340"/>
                  </a:lnTo>
                  <a:lnTo>
                    <a:pt x="537718" y="123529"/>
                  </a:lnTo>
                  <a:lnTo>
                    <a:pt x="479806" y="152998"/>
                  </a:lnTo>
                  <a:lnTo>
                    <a:pt x="479806" y="29616"/>
                  </a:lnTo>
                  <a:lnTo>
                    <a:pt x="479806" y="19596"/>
                  </a:lnTo>
                  <a:lnTo>
                    <a:pt x="481838" y="12153"/>
                  </a:lnTo>
                  <a:lnTo>
                    <a:pt x="485901" y="7289"/>
                  </a:lnTo>
                  <a:lnTo>
                    <a:pt x="489965" y="2438"/>
                  </a:lnTo>
                  <a:lnTo>
                    <a:pt x="496315" y="0"/>
                  </a:lnTo>
                  <a:lnTo>
                    <a:pt x="504825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99844" y="6627876"/>
              <a:ext cx="94742" cy="172565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306067" y="6587426"/>
              <a:ext cx="982344" cy="212090"/>
            </a:xfrm>
            <a:custGeom>
              <a:avLst/>
              <a:gdLst/>
              <a:ahLst/>
              <a:cxnLst/>
              <a:rect l="l" t="t" r="r" b="b"/>
              <a:pathLst>
                <a:path w="982344" h="212090">
                  <a:moveTo>
                    <a:pt x="472694" y="41973"/>
                  </a:moveTo>
                  <a:lnTo>
                    <a:pt x="472694" y="211490"/>
                  </a:lnTo>
                  <a:lnTo>
                    <a:pt x="438912" y="211490"/>
                  </a:lnTo>
                  <a:lnTo>
                    <a:pt x="438912" y="59093"/>
                  </a:lnTo>
                  <a:lnTo>
                    <a:pt x="472694" y="41973"/>
                  </a:lnTo>
                  <a:close/>
                </a:path>
                <a:path w="982344" h="212090">
                  <a:moveTo>
                    <a:pt x="238632" y="41973"/>
                  </a:moveTo>
                  <a:lnTo>
                    <a:pt x="273812" y="41973"/>
                  </a:lnTo>
                  <a:lnTo>
                    <a:pt x="282701" y="41973"/>
                  </a:lnTo>
                  <a:lnTo>
                    <a:pt x="289687" y="44551"/>
                  </a:lnTo>
                  <a:lnTo>
                    <a:pt x="294640" y="49720"/>
                  </a:lnTo>
                  <a:lnTo>
                    <a:pt x="299593" y="54876"/>
                  </a:lnTo>
                  <a:lnTo>
                    <a:pt x="302006" y="62064"/>
                  </a:lnTo>
                  <a:lnTo>
                    <a:pt x="302006" y="71297"/>
                  </a:lnTo>
                  <a:lnTo>
                    <a:pt x="302006" y="211490"/>
                  </a:lnTo>
                  <a:lnTo>
                    <a:pt x="268223" y="211490"/>
                  </a:lnTo>
                  <a:lnTo>
                    <a:pt x="268223" y="194376"/>
                  </a:lnTo>
                  <a:lnTo>
                    <a:pt x="266826" y="199833"/>
                  </a:lnTo>
                  <a:lnTo>
                    <a:pt x="264159" y="204049"/>
                  </a:lnTo>
                  <a:lnTo>
                    <a:pt x="260476" y="207026"/>
                  </a:lnTo>
                  <a:lnTo>
                    <a:pt x="256794" y="210003"/>
                  </a:lnTo>
                  <a:lnTo>
                    <a:pt x="252475" y="211490"/>
                  </a:lnTo>
                  <a:lnTo>
                    <a:pt x="247269" y="211490"/>
                  </a:lnTo>
                  <a:lnTo>
                    <a:pt x="236600" y="211490"/>
                  </a:lnTo>
                  <a:lnTo>
                    <a:pt x="227203" y="211490"/>
                  </a:lnTo>
                  <a:lnTo>
                    <a:pt x="220472" y="209259"/>
                  </a:lnTo>
                  <a:lnTo>
                    <a:pt x="216407" y="204793"/>
                  </a:lnTo>
                  <a:lnTo>
                    <a:pt x="212344" y="200328"/>
                  </a:lnTo>
                  <a:lnTo>
                    <a:pt x="210312" y="192887"/>
                  </a:lnTo>
                  <a:lnTo>
                    <a:pt x="210312" y="182469"/>
                  </a:lnTo>
                  <a:lnTo>
                    <a:pt x="210312" y="128003"/>
                  </a:lnTo>
                  <a:lnTo>
                    <a:pt x="268859" y="98678"/>
                  </a:lnTo>
                  <a:lnTo>
                    <a:pt x="268859" y="73075"/>
                  </a:lnTo>
                  <a:lnTo>
                    <a:pt x="243585" y="73075"/>
                  </a:lnTo>
                  <a:lnTo>
                    <a:pt x="243585" y="88112"/>
                  </a:lnTo>
                  <a:lnTo>
                    <a:pt x="210312" y="105079"/>
                  </a:lnTo>
                  <a:lnTo>
                    <a:pt x="210312" y="71297"/>
                  </a:lnTo>
                  <a:lnTo>
                    <a:pt x="210312" y="62064"/>
                  </a:lnTo>
                  <a:lnTo>
                    <a:pt x="212851" y="54876"/>
                  </a:lnTo>
                  <a:lnTo>
                    <a:pt x="217804" y="49720"/>
                  </a:lnTo>
                  <a:lnTo>
                    <a:pt x="222757" y="44551"/>
                  </a:lnTo>
                  <a:lnTo>
                    <a:pt x="229743" y="41973"/>
                  </a:lnTo>
                  <a:lnTo>
                    <a:pt x="238632" y="41973"/>
                  </a:lnTo>
                  <a:close/>
                </a:path>
                <a:path w="982344" h="212090">
                  <a:moveTo>
                    <a:pt x="124332" y="41973"/>
                  </a:moveTo>
                  <a:lnTo>
                    <a:pt x="159512" y="41973"/>
                  </a:lnTo>
                  <a:lnTo>
                    <a:pt x="168401" y="41973"/>
                  </a:lnTo>
                  <a:lnTo>
                    <a:pt x="175387" y="44551"/>
                  </a:lnTo>
                  <a:lnTo>
                    <a:pt x="180340" y="49720"/>
                  </a:lnTo>
                  <a:lnTo>
                    <a:pt x="185293" y="54876"/>
                  </a:lnTo>
                  <a:lnTo>
                    <a:pt x="187706" y="62064"/>
                  </a:lnTo>
                  <a:lnTo>
                    <a:pt x="187706" y="71297"/>
                  </a:lnTo>
                  <a:lnTo>
                    <a:pt x="187706" y="182171"/>
                  </a:lnTo>
                  <a:lnTo>
                    <a:pt x="187706" y="191895"/>
                  </a:lnTo>
                  <a:lnTo>
                    <a:pt x="185293" y="199212"/>
                  </a:lnTo>
                  <a:lnTo>
                    <a:pt x="180466" y="204124"/>
                  </a:lnTo>
                  <a:lnTo>
                    <a:pt x="175640" y="209035"/>
                  </a:lnTo>
                  <a:lnTo>
                    <a:pt x="168401" y="211490"/>
                  </a:lnTo>
                  <a:lnTo>
                    <a:pt x="158876" y="211490"/>
                  </a:lnTo>
                  <a:lnTo>
                    <a:pt x="124332" y="211490"/>
                  </a:lnTo>
                  <a:lnTo>
                    <a:pt x="115443" y="211490"/>
                  </a:lnTo>
                  <a:lnTo>
                    <a:pt x="108457" y="208960"/>
                  </a:lnTo>
                  <a:lnTo>
                    <a:pt x="103504" y="203901"/>
                  </a:lnTo>
                  <a:lnTo>
                    <a:pt x="98551" y="198840"/>
                  </a:lnTo>
                  <a:lnTo>
                    <a:pt x="96012" y="191696"/>
                  </a:lnTo>
                  <a:lnTo>
                    <a:pt x="96012" y="182469"/>
                  </a:lnTo>
                  <a:lnTo>
                    <a:pt x="96012" y="71297"/>
                  </a:lnTo>
                  <a:lnTo>
                    <a:pt x="96012" y="62064"/>
                  </a:lnTo>
                  <a:lnTo>
                    <a:pt x="98551" y="54876"/>
                  </a:lnTo>
                  <a:lnTo>
                    <a:pt x="103504" y="49720"/>
                  </a:lnTo>
                  <a:lnTo>
                    <a:pt x="108457" y="44551"/>
                  </a:lnTo>
                  <a:lnTo>
                    <a:pt x="115443" y="41973"/>
                  </a:lnTo>
                  <a:lnTo>
                    <a:pt x="124332" y="41973"/>
                  </a:lnTo>
                  <a:close/>
                </a:path>
                <a:path w="982344" h="212090">
                  <a:moveTo>
                    <a:pt x="472694" y="0"/>
                  </a:moveTo>
                  <a:lnTo>
                    <a:pt x="472694" y="28282"/>
                  </a:lnTo>
                  <a:lnTo>
                    <a:pt x="438912" y="45402"/>
                  </a:lnTo>
                  <a:lnTo>
                    <a:pt x="438912" y="16967"/>
                  </a:lnTo>
                  <a:lnTo>
                    <a:pt x="472694" y="0"/>
                  </a:lnTo>
                  <a:close/>
                </a:path>
                <a:path w="982344" h="212090">
                  <a:moveTo>
                    <a:pt x="416306" y="0"/>
                  </a:moveTo>
                  <a:lnTo>
                    <a:pt x="416306" y="211490"/>
                  </a:lnTo>
                  <a:lnTo>
                    <a:pt x="382524" y="211490"/>
                  </a:lnTo>
                  <a:lnTo>
                    <a:pt x="382524" y="194376"/>
                  </a:lnTo>
                  <a:lnTo>
                    <a:pt x="381126" y="199833"/>
                  </a:lnTo>
                  <a:lnTo>
                    <a:pt x="378459" y="204049"/>
                  </a:lnTo>
                  <a:lnTo>
                    <a:pt x="374776" y="207026"/>
                  </a:lnTo>
                  <a:lnTo>
                    <a:pt x="371094" y="210003"/>
                  </a:lnTo>
                  <a:lnTo>
                    <a:pt x="366775" y="211490"/>
                  </a:lnTo>
                  <a:lnTo>
                    <a:pt x="361569" y="211490"/>
                  </a:lnTo>
                  <a:lnTo>
                    <a:pt x="350900" y="211490"/>
                  </a:lnTo>
                  <a:lnTo>
                    <a:pt x="341502" y="211490"/>
                  </a:lnTo>
                  <a:lnTo>
                    <a:pt x="334771" y="209259"/>
                  </a:lnTo>
                  <a:lnTo>
                    <a:pt x="330707" y="204793"/>
                  </a:lnTo>
                  <a:lnTo>
                    <a:pt x="326644" y="200328"/>
                  </a:lnTo>
                  <a:lnTo>
                    <a:pt x="324612" y="192887"/>
                  </a:lnTo>
                  <a:lnTo>
                    <a:pt x="324612" y="182469"/>
                  </a:lnTo>
                  <a:lnTo>
                    <a:pt x="324612" y="71297"/>
                  </a:lnTo>
                  <a:lnTo>
                    <a:pt x="324612" y="60871"/>
                  </a:lnTo>
                  <a:lnTo>
                    <a:pt x="326644" y="53390"/>
                  </a:lnTo>
                  <a:lnTo>
                    <a:pt x="330707" y="48818"/>
                  </a:lnTo>
                  <a:lnTo>
                    <a:pt x="334771" y="44259"/>
                  </a:lnTo>
                  <a:lnTo>
                    <a:pt x="341502" y="41973"/>
                  </a:lnTo>
                  <a:lnTo>
                    <a:pt x="350900" y="41973"/>
                  </a:lnTo>
                  <a:lnTo>
                    <a:pt x="361569" y="41973"/>
                  </a:lnTo>
                  <a:lnTo>
                    <a:pt x="366775" y="41973"/>
                  </a:lnTo>
                  <a:lnTo>
                    <a:pt x="371094" y="43459"/>
                  </a:lnTo>
                  <a:lnTo>
                    <a:pt x="374776" y="46443"/>
                  </a:lnTo>
                  <a:lnTo>
                    <a:pt x="378459" y="49415"/>
                  </a:lnTo>
                  <a:lnTo>
                    <a:pt x="381126" y="53632"/>
                  </a:lnTo>
                  <a:lnTo>
                    <a:pt x="382524" y="59093"/>
                  </a:lnTo>
                  <a:lnTo>
                    <a:pt x="382524" y="16967"/>
                  </a:lnTo>
                  <a:lnTo>
                    <a:pt x="416306" y="0"/>
                  </a:lnTo>
                  <a:close/>
                </a:path>
                <a:path w="982344" h="212090">
                  <a:moveTo>
                    <a:pt x="0" y="0"/>
                  </a:moveTo>
                  <a:lnTo>
                    <a:pt x="34670" y="0"/>
                  </a:lnTo>
                  <a:lnTo>
                    <a:pt x="34670" y="177707"/>
                  </a:lnTo>
                  <a:lnTo>
                    <a:pt x="81153" y="177707"/>
                  </a:lnTo>
                  <a:lnTo>
                    <a:pt x="81153" y="211490"/>
                  </a:lnTo>
                  <a:lnTo>
                    <a:pt x="0" y="211490"/>
                  </a:lnTo>
                  <a:lnTo>
                    <a:pt x="0" y="0"/>
                  </a:lnTo>
                  <a:close/>
                </a:path>
                <a:path w="982344" h="212090">
                  <a:moveTo>
                    <a:pt x="951357" y="180981"/>
                  </a:moveTo>
                  <a:lnTo>
                    <a:pt x="981963" y="180981"/>
                  </a:lnTo>
                  <a:lnTo>
                    <a:pt x="981963" y="211490"/>
                  </a:lnTo>
                  <a:lnTo>
                    <a:pt x="951357" y="211490"/>
                  </a:lnTo>
                  <a:lnTo>
                    <a:pt x="951357" y="180981"/>
                  </a:lnTo>
                  <a:close/>
                </a:path>
                <a:path w="982344" h="212090">
                  <a:moveTo>
                    <a:pt x="849883" y="180981"/>
                  </a:moveTo>
                  <a:lnTo>
                    <a:pt x="880363" y="180981"/>
                  </a:lnTo>
                  <a:lnTo>
                    <a:pt x="880363" y="211490"/>
                  </a:lnTo>
                  <a:lnTo>
                    <a:pt x="849883" y="211490"/>
                  </a:lnTo>
                  <a:lnTo>
                    <a:pt x="849883" y="180981"/>
                  </a:lnTo>
                  <a:close/>
                </a:path>
                <a:path w="982344" h="212090">
                  <a:moveTo>
                    <a:pt x="748157" y="180981"/>
                  </a:moveTo>
                  <a:lnTo>
                    <a:pt x="778763" y="180981"/>
                  </a:lnTo>
                  <a:lnTo>
                    <a:pt x="778763" y="211490"/>
                  </a:lnTo>
                  <a:lnTo>
                    <a:pt x="748157" y="211490"/>
                  </a:lnTo>
                  <a:lnTo>
                    <a:pt x="748157" y="180981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262884" y="1027175"/>
              <a:ext cx="5573395" cy="82550"/>
            </a:xfrm>
            <a:custGeom>
              <a:avLst/>
              <a:gdLst/>
              <a:ahLst/>
              <a:cxnLst/>
              <a:rect l="l" t="t" r="r" b="b"/>
              <a:pathLst>
                <a:path w="5573395" h="82550">
                  <a:moveTo>
                    <a:pt x="5573141" y="37846"/>
                  </a:moveTo>
                  <a:lnTo>
                    <a:pt x="5571744" y="37846"/>
                  </a:lnTo>
                  <a:lnTo>
                    <a:pt x="5571744" y="0"/>
                  </a:lnTo>
                  <a:lnTo>
                    <a:pt x="2999232" y="0"/>
                  </a:lnTo>
                  <a:lnTo>
                    <a:pt x="2999232" y="37846"/>
                  </a:lnTo>
                  <a:lnTo>
                    <a:pt x="74917" y="37846"/>
                  </a:lnTo>
                  <a:lnTo>
                    <a:pt x="73202" y="29349"/>
                  </a:lnTo>
                  <a:lnTo>
                    <a:pt x="65049" y="17246"/>
                  </a:lnTo>
                  <a:lnTo>
                    <a:pt x="52946" y="9093"/>
                  </a:lnTo>
                  <a:lnTo>
                    <a:pt x="38100" y="6096"/>
                  </a:lnTo>
                  <a:lnTo>
                    <a:pt x="23241" y="9093"/>
                  </a:lnTo>
                  <a:lnTo>
                    <a:pt x="11137" y="17246"/>
                  </a:lnTo>
                  <a:lnTo>
                    <a:pt x="2984" y="29349"/>
                  </a:lnTo>
                  <a:lnTo>
                    <a:pt x="0" y="44196"/>
                  </a:lnTo>
                  <a:lnTo>
                    <a:pt x="2984" y="59055"/>
                  </a:lnTo>
                  <a:lnTo>
                    <a:pt x="11137" y="71158"/>
                  </a:lnTo>
                  <a:lnTo>
                    <a:pt x="23241" y="79311"/>
                  </a:lnTo>
                  <a:lnTo>
                    <a:pt x="38100" y="82296"/>
                  </a:lnTo>
                  <a:lnTo>
                    <a:pt x="52946" y="79311"/>
                  </a:lnTo>
                  <a:lnTo>
                    <a:pt x="65049" y="71158"/>
                  </a:lnTo>
                  <a:lnTo>
                    <a:pt x="73202" y="59055"/>
                  </a:lnTo>
                  <a:lnTo>
                    <a:pt x="74917" y="50546"/>
                  </a:lnTo>
                  <a:lnTo>
                    <a:pt x="5573141" y="50546"/>
                  </a:lnTo>
                  <a:lnTo>
                    <a:pt x="5573141" y="3784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25977" y="133095"/>
              <a:ext cx="4932553" cy="859154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0562335" y="138303"/>
              <a:ext cx="861060" cy="846455"/>
            </a:xfrm>
            <a:custGeom>
              <a:avLst/>
              <a:gdLst/>
              <a:ahLst/>
              <a:cxnLst/>
              <a:rect l="l" t="t" r="r" b="b"/>
              <a:pathLst>
                <a:path w="861059" h="846455">
                  <a:moveTo>
                    <a:pt x="719963" y="483997"/>
                  </a:moveTo>
                  <a:lnTo>
                    <a:pt x="618871" y="536321"/>
                  </a:lnTo>
                  <a:lnTo>
                    <a:pt x="618871" y="711962"/>
                  </a:lnTo>
                  <a:lnTo>
                    <a:pt x="719963" y="711962"/>
                  </a:lnTo>
                  <a:lnTo>
                    <a:pt x="719963" y="483997"/>
                  </a:lnTo>
                  <a:close/>
                </a:path>
                <a:path w="861059" h="846455">
                  <a:moveTo>
                    <a:pt x="138811" y="133985"/>
                  </a:moveTo>
                  <a:lnTo>
                    <a:pt x="138811" y="711962"/>
                  </a:lnTo>
                  <a:lnTo>
                    <a:pt x="239903" y="711962"/>
                  </a:lnTo>
                  <a:lnTo>
                    <a:pt x="239903" y="133985"/>
                  </a:lnTo>
                  <a:lnTo>
                    <a:pt x="138811" y="133985"/>
                  </a:lnTo>
                  <a:close/>
                </a:path>
                <a:path w="861059" h="846455">
                  <a:moveTo>
                    <a:pt x="592074" y="0"/>
                  </a:moveTo>
                  <a:lnTo>
                    <a:pt x="746760" y="0"/>
                  </a:lnTo>
                  <a:lnTo>
                    <a:pt x="772360" y="1903"/>
                  </a:lnTo>
                  <a:lnTo>
                    <a:pt x="814322" y="17091"/>
                  </a:lnTo>
                  <a:lnTo>
                    <a:pt x="843782" y="47041"/>
                  </a:lnTo>
                  <a:lnTo>
                    <a:pt x="858692" y="89610"/>
                  </a:lnTo>
                  <a:lnTo>
                    <a:pt x="860552" y="115443"/>
                  </a:lnTo>
                  <a:lnTo>
                    <a:pt x="860552" y="178053"/>
                  </a:lnTo>
                  <a:lnTo>
                    <a:pt x="719963" y="250062"/>
                  </a:lnTo>
                  <a:lnTo>
                    <a:pt x="719963" y="133985"/>
                  </a:lnTo>
                  <a:lnTo>
                    <a:pt x="618871" y="133985"/>
                  </a:lnTo>
                  <a:lnTo>
                    <a:pt x="618871" y="389889"/>
                  </a:lnTo>
                  <a:lnTo>
                    <a:pt x="860552" y="265557"/>
                  </a:lnTo>
                  <a:lnTo>
                    <a:pt x="860552" y="729869"/>
                  </a:lnTo>
                  <a:lnTo>
                    <a:pt x="853106" y="779017"/>
                  </a:lnTo>
                  <a:lnTo>
                    <a:pt x="830707" y="815594"/>
                  </a:lnTo>
                  <a:lnTo>
                    <a:pt x="794877" y="838342"/>
                  </a:lnTo>
                  <a:lnTo>
                    <a:pt x="746760" y="845947"/>
                  </a:lnTo>
                  <a:lnTo>
                    <a:pt x="592074" y="845947"/>
                  </a:lnTo>
                  <a:lnTo>
                    <a:pt x="544893" y="838342"/>
                  </a:lnTo>
                  <a:lnTo>
                    <a:pt x="509524" y="815594"/>
                  </a:lnTo>
                  <a:lnTo>
                    <a:pt x="487457" y="779017"/>
                  </a:lnTo>
                  <a:lnTo>
                    <a:pt x="480060" y="729869"/>
                  </a:lnTo>
                  <a:lnTo>
                    <a:pt x="480060" y="115443"/>
                  </a:lnTo>
                  <a:lnTo>
                    <a:pt x="487457" y="66484"/>
                  </a:lnTo>
                  <a:lnTo>
                    <a:pt x="509524" y="30099"/>
                  </a:lnTo>
                  <a:lnTo>
                    <a:pt x="544893" y="7524"/>
                  </a:lnTo>
                  <a:lnTo>
                    <a:pt x="566995" y="1881"/>
                  </a:lnTo>
                  <a:lnTo>
                    <a:pt x="592074" y="0"/>
                  </a:lnTo>
                  <a:close/>
                </a:path>
                <a:path w="861059" h="846455">
                  <a:moveTo>
                    <a:pt x="112014" y="0"/>
                  </a:moveTo>
                  <a:lnTo>
                    <a:pt x="266700" y="0"/>
                  </a:lnTo>
                  <a:lnTo>
                    <a:pt x="292064" y="1903"/>
                  </a:lnTo>
                  <a:lnTo>
                    <a:pt x="333886" y="17091"/>
                  </a:lnTo>
                  <a:lnTo>
                    <a:pt x="363561" y="46970"/>
                  </a:lnTo>
                  <a:lnTo>
                    <a:pt x="378610" y="88967"/>
                  </a:lnTo>
                  <a:lnTo>
                    <a:pt x="380492" y="114300"/>
                  </a:lnTo>
                  <a:lnTo>
                    <a:pt x="380492" y="731012"/>
                  </a:lnTo>
                  <a:lnTo>
                    <a:pt x="372967" y="779303"/>
                  </a:lnTo>
                  <a:lnTo>
                    <a:pt x="350393" y="815594"/>
                  </a:lnTo>
                  <a:lnTo>
                    <a:pt x="314451" y="838342"/>
                  </a:lnTo>
                  <a:lnTo>
                    <a:pt x="266700" y="845947"/>
                  </a:lnTo>
                  <a:lnTo>
                    <a:pt x="112014" y="845947"/>
                  </a:lnTo>
                  <a:lnTo>
                    <a:pt x="65262" y="838342"/>
                  </a:lnTo>
                  <a:lnTo>
                    <a:pt x="29845" y="815594"/>
                  </a:lnTo>
                  <a:lnTo>
                    <a:pt x="7445" y="779303"/>
                  </a:lnTo>
                  <a:lnTo>
                    <a:pt x="0" y="731012"/>
                  </a:lnTo>
                  <a:lnTo>
                    <a:pt x="0" y="114300"/>
                  </a:lnTo>
                  <a:lnTo>
                    <a:pt x="7445" y="66198"/>
                  </a:lnTo>
                  <a:lnTo>
                    <a:pt x="29845" y="30099"/>
                  </a:lnTo>
                  <a:lnTo>
                    <a:pt x="65262" y="7524"/>
                  </a:lnTo>
                  <a:lnTo>
                    <a:pt x="112014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878568" y="0"/>
              <a:ext cx="2293620" cy="1027430"/>
            </a:xfrm>
            <a:custGeom>
              <a:avLst/>
              <a:gdLst/>
              <a:ahLst/>
              <a:cxnLst/>
              <a:rect l="l" t="t" r="r" b="b"/>
              <a:pathLst>
                <a:path w="2293620" h="1027430">
                  <a:moveTo>
                    <a:pt x="2293620" y="0"/>
                  </a:moveTo>
                  <a:lnTo>
                    <a:pt x="1030224" y="0"/>
                  </a:lnTo>
                  <a:lnTo>
                    <a:pt x="0" y="1027176"/>
                  </a:lnTo>
                  <a:lnTo>
                    <a:pt x="1263268" y="1027176"/>
                  </a:lnTo>
                  <a:lnTo>
                    <a:pt x="2293620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4276" y="1155191"/>
              <a:ext cx="10840212" cy="502767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0248" y="5003291"/>
              <a:ext cx="6087617" cy="1252016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786383" y="5329428"/>
              <a:ext cx="5455920" cy="620395"/>
            </a:xfrm>
            <a:custGeom>
              <a:avLst/>
              <a:gdLst/>
              <a:ahLst/>
              <a:cxnLst/>
              <a:rect l="l" t="t" r="r" b="b"/>
              <a:pathLst>
                <a:path w="5455920" h="620395">
                  <a:moveTo>
                    <a:pt x="0" y="620268"/>
                  </a:moveTo>
                  <a:lnTo>
                    <a:pt x="5455920" y="620268"/>
                  </a:lnTo>
                  <a:lnTo>
                    <a:pt x="5455920" y="0"/>
                  </a:lnTo>
                  <a:lnTo>
                    <a:pt x="0" y="0"/>
                  </a:lnTo>
                  <a:lnTo>
                    <a:pt x="0" y="620268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59536" y="5407152"/>
              <a:ext cx="5309870" cy="464820"/>
            </a:xfrm>
            <a:custGeom>
              <a:avLst/>
              <a:gdLst/>
              <a:ahLst/>
              <a:cxnLst/>
              <a:rect l="l" t="t" r="r" b="b"/>
              <a:pathLst>
                <a:path w="5309870" h="464820">
                  <a:moveTo>
                    <a:pt x="27432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27432" y="0"/>
                  </a:lnTo>
                  <a:close/>
                </a:path>
                <a:path w="5309870" h="464820">
                  <a:moveTo>
                    <a:pt x="256032" y="0"/>
                  </a:moveTo>
                  <a:lnTo>
                    <a:pt x="88315" y="0"/>
                  </a:lnTo>
                  <a:lnTo>
                    <a:pt x="0" y="100965"/>
                  </a:lnTo>
                  <a:lnTo>
                    <a:pt x="0" y="292608"/>
                  </a:lnTo>
                  <a:lnTo>
                    <a:pt x="256032" y="0"/>
                  </a:lnTo>
                  <a:close/>
                </a:path>
                <a:path w="5309870" h="464820">
                  <a:moveTo>
                    <a:pt x="484632" y="0"/>
                  </a:moveTo>
                  <a:lnTo>
                    <a:pt x="316649" y="0"/>
                  </a:lnTo>
                  <a:lnTo>
                    <a:pt x="0" y="361518"/>
                  </a:lnTo>
                  <a:lnTo>
                    <a:pt x="0" y="464820"/>
                  </a:lnTo>
                  <a:lnTo>
                    <a:pt x="77508" y="464820"/>
                  </a:lnTo>
                  <a:lnTo>
                    <a:pt x="484632" y="0"/>
                  </a:lnTo>
                  <a:close/>
                </a:path>
                <a:path w="5309870" h="464820">
                  <a:moveTo>
                    <a:pt x="713232" y="0"/>
                  </a:moveTo>
                  <a:lnTo>
                    <a:pt x="544957" y="0"/>
                  </a:lnTo>
                  <a:lnTo>
                    <a:pt x="137160" y="464820"/>
                  </a:lnTo>
                  <a:lnTo>
                    <a:pt x="305422" y="464820"/>
                  </a:lnTo>
                  <a:lnTo>
                    <a:pt x="713232" y="0"/>
                  </a:lnTo>
                  <a:close/>
                </a:path>
                <a:path w="5309870" h="464820">
                  <a:moveTo>
                    <a:pt x="941832" y="0"/>
                  </a:moveTo>
                  <a:lnTo>
                    <a:pt x="773557" y="0"/>
                  </a:lnTo>
                  <a:lnTo>
                    <a:pt x="365760" y="464820"/>
                  </a:lnTo>
                  <a:lnTo>
                    <a:pt x="534035" y="464820"/>
                  </a:lnTo>
                  <a:lnTo>
                    <a:pt x="941832" y="0"/>
                  </a:lnTo>
                  <a:close/>
                </a:path>
                <a:path w="5309870" h="464820">
                  <a:moveTo>
                    <a:pt x="1170432" y="0"/>
                  </a:moveTo>
                  <a:lnTo>
                    <a:pt x="1002157" y="0"/>
                  </a:lnTo>
                  <a:lnTo>
                    <a:pt x="594360" y="464820"/>
                  </a:lnTo>
                  <a:lnTo>
                    <a:pt x="762635" y="464820"/>
                  </a:lnTo>
                  <a:lnTo>
                    <a:pt x="1170432" y="0"/>
                  </a:lnTo>
                  <a:close/>
                </a:path>
                <a:path w="5309870" h="464820">
                  <a:moveTo>
                    <a:pt x="1399032" y="0"/>
                  </a:moveTo>
                  <a:lnTo>
                    <a:pt x="1230757" y="0"/>
                  </a:lnTo>
                  <a:lnTo>
                    <a:pt x="822960" y="464820"/>
                  </a:lnTo>
                  <a:lnTo>
                    <a:pt x="991235" y="464820"/>
                  </a:lnTo>
                  <a:lnTo>
                    <a:pt x="1399032" y="0"/>
                  </a:lnTo>
                  <a:close/>
                </a:path>
                <a:path w="5309870" h="464820">
                  <a:moveTo>
                    <a:pt x="1627632" y="0"/>
                  </a:moveTo>
                  <a:lnTo>
                    <a:pt x="1459357" y="0"/>
                  </a:lnTo>
                  <a:lnTo>
                    <a:pt x="1051560" y="464820"/>
                  </a:lnTo>
                  <a:lnTo>
                    <a:pt x="1219835" y="464820"/>
                  </a:lnTo>
                  <a:lnTo>
                    <a:pt x="1627632" y="0"/>
                  </a:lnTo>
                  <a:close/>
                </a:path>
                <a:path w="5309870" h="464820">
                  <a:moveTo>
                    <a:pt x="1856232" y="0"/>
                  </a:moveTo>
                  <a:lnTo>
                    <a:pt x="1687957" y="0"/>
                  </a:lnTo>
                  <a:lnTo>
                    <a:pt x="1280160" y="464820"/>
                  </a:lnTo>
                  <a:lnTo>
                    <a:pt x="1448435" y="464820"/>
                  </a:lnTo>
                  <a:lnTo>
                    <a:pt x="1856232" y="0"/>
                  </a:lnTo>
                  <a:close/>
                </a:path>
                <a:path w="5309870" h="464820">
                  <a:moveTo>
                    <a:pt x="2084832" y="0"/>
                  </a:moveTo>
                  <a:lnTo>
                    <a:pt x="1916557" y="0"/>
                  </a:lnTo>
                  <a:lnTo>
                    <a:pt x="1508760" y="464820"/>
                  </a:lnTo>
                  <a:lnTo>
                    <a:pt x="1677035" y="464820"/>
                  </a:lnTo>
                  <a:lnTo>
                    <a:pt x="2084832" y="0"/>
                  </a:lnTo>
                  <a:close/>
                </a:path>
                <a:path w="5309870" h="464820">
                  <a:moveTo>
                    <a:pt x="2313432" y="0"/>
                  </a:moveTo>
                  <a:lnTo>
                    <a:pt x="2145157" y="0"/>
                  </a:lnTo>
                  <a:lnTo>
                    <a:pt x="1737360" y="464820"/>
                  </a:lnTo>
                  <a:lnTo>
                    <a:pt x="1905635" y="464820"/>
                  </a:lnTo>
                  <a:lnTo>
                    <a:pt x="2313432" y="0"/>
                  </a:lnTo>
                  <a:close/>
                </a:path>
                <a:path w="5309870" h="464820">
                  <a:moveTo>
                    <a:pt x="2542032" y="0"/>
                  </a:moveTo>
                  <a:lnTo>
                    <a:pt x="2373757" y="0"/>
                  </a:lnTo>
                  <a:lnTo>
                    <a:pt x="1965960" y="464820"/>
                  </a:lnTo>
                  <a:lnTo>
                    <a:pt x="2134235" y="464820"/>
                  </a:lnTo>
                  <a:lnTo>
                    <a:pt x="2542032" y="0"/>
                  </a:lnTo>
                  <a:close/>
                </a:path>
                <a:path w="5309870" h="464820">
                  <a:moveTo>
                    <a:pt x="2775204" y="0"/>
                  </a:moveTo>
                  <a:lnTo>
                    <a:pt x="2603119" y="0"/>
                  </a:lnTo>
                  <a:lnTo>
                    <a:pt x="2194560" y="464820"/>
                  </a:lnTo>
                  <a:lnTo>
                    <a:pt x="2363216" y="464820"/>
                  </a:lnTo>
                  <a:lnTo>
                    <a:pt x="2517775" y="288886"/>
                  </a:lnTo>
                  <a:lnTo>
                    <a:pt x="2517775" y="292773"/>
                  </a:lnTo>
                  <a:lnTo>
                    <a:pt x="2775204" y="0"/>
                  </a:lnTo>
                  <a:close/>
                </a:path>
                <a:path w="5309870" h="464820">
                  <a:moveTo>
                    <a:pt x="3003804" y="0"/>
                  </a:moveTo>
                  <a:lnTo>
                    <a:pt x="2835148" y="0"/>
                  </a:lnTo>
                  <a:lnTo>
                    <a:pt x="2792476" y="48641"/>
                  </a:lnTo>
                  <a:lnTo>
                    <a:pt x="2792476" y="44704"/>
                  </a:lnTo>
                  <a:lnTo>
                    <a:pt x="2423160" y="464820"/>
                  </a:lnTo>
                  <a:lnTo>
                    <a:pt x="2595118" y="464820"/>
                  </a:lnTo>
                  <a:lnTo>
                    <a:pt x="3003804" y="0"/>
                  </a:lnTo>
                  <a:close/>
                </a:path>
                <a:path w="5309870" h="464820">
                  <a:moveTo>
                    <a:pt x="3232404" y="0"/>
                  </a:moveTo>
                  <a:lnTo>
                    <a:pt x="3063748" y="0"/>
                  </a:lnTo>
                  <a:lnTo>
                    <a:pt x="2654808" y="464820"/>
                  </a:lnTo>
                  <a:lnTo>
                    <a:pt x="2823464" y="464820"/>
                  </a:lnTo>
                  <a:lnTo>
                    <a:pt x="3232404" y="0"/>
                  </a:lnTo>
                  <a:close/>
                </a:path>
                <a:path w="5309870" h="464820">
                  <a:moveTo>
                    <a:pt x="3461004" y="0"/>
                  </a:moveTo>
                  <a:lnTo>
                    <a:pt x="3292348" y="0"/>
                  </a:lnTo>
                  <a:lnTo>
                    <a:pt x="2883408" y="464820"/>
                  </a:lnTo>
                  <a:lnTo>
                    <a:pt x="3052064" y="464820"/>
                  </a:lnTo>
                  <a:lnTo>
                    <a:pt x="3461004" y="0"/>
                  </a:lnTo>
                  <a:close/>
                </a:path>
                <a:path w="5309870" h="464820">
                  <a:moveTo>
                    <a:pt x="3689604" y="0"/>
                  </a:moveTo>
                  <a:lnTo>
                    <a:pt x="3521329" y="0"/>
                  </a:lnTo>
                  <a:lnTo>
                    <a:pt x="3113532" y="464820"/>
                  </a:lnTo>
                  <a:lnTo>
                    <a:pt x="3281807" y="464820"/>
                  </a:lnTo>
                  <a:lnTo>
                    <a:pt x="3689604" y="0"/>
                  </a:lnTo>
                  <a:close/>
                </a:path>
                <a:path w="5309870" h="464820">
                  <a:moveTo>
                    <a:pt x="3918204" y="0"/>
                  </a:moveTo>
                  <a:lnTo>
                    <a:pt x="3749929" y="0"/>
                  </a:lnTo>
                  <a:lnTo>
                    <a:pt x="3342132" y="464820"/>
                  </a:lnTo>
                  <a:lnTo>
                    <a:pt x="3510407" y="464820"/>
                  </a:lnTo>
                  <a:lnTo>
                    <a:pt x="3918204" y="0"/>
                  </a:lnTo>
                  <a:close/>
                </a:path>
                <a:path w="5309870" h="464820">
                  <a:moveTo>
                    <a:pt x="4146804" y="0"/>
                  </a:moveTo>
                  <a:lnTo>
                    <a:pt x="3978529" y="0"/>
                  </a:lnTo>
                  <a:lnTo>
                    <a:pt x="3570732" y="464820"/>
                  </a:lnTo>
                  <a:lnTo>
                    <a:pt x="3739007" y="464820"/>
                  </a:lnTo>
                  <a:lnTo>
                    <a:pt x="4146804" y="0"/>
                  </a:lnTo>
                  <a:close/>
                </a:path>
                <a:path w="5309870" h="464820">
                  <a:moveTo>
                    <a:pt x="4375404" y="0"/>
                  </a:moveTo>
                  <a:lnTo>
                    <a:pt x="4207129" y="0"/>
                  </a:lnTo>
                  <a:lnTo>
                    <a:pt x="3799332" y="464820"/>
                  </a:lnTo>
                  <a:lnTo>
                    <a:pt x="3967607" y="464820"/>
                  </a:lnTo>
                  <a:lnTo>
                    <a:pt x="4375404" y="0"/>
                  </a:lnTo>
                  <a:close/>
                </a:path>
                <a:path w="5309870" h="464820">
                  <a:moveTo>
                    <a:pt x="4604004" y="0"/>
                  </a:moveTo>
                  <a:lnTo>
                    <a:pt x="4435729" y="0"/>
                  </a:lnTo>
                  <a:lnTo>
                    <a:pt x="4027932" y="464820"/>
                  </a:lnTo>
                  <a:lnTo>
                    <a:pt x="4196207" y="464820"/>
                  </a:lnTo>
                  <a:lnTo>
                    <a:pt x="4604004" y="0"/>
                  </a:lnTo>
                  <a:close/>
                </a:path>
                <a:path w="5309870" h="464820">
                  <a:moveTo>
                    <a:pt x="4832604" y="0"/>
                  </a:moveTo>
                  <a:lnTo>
                    <a:pt x="4664329" y="0"/>
                  </a:lnTo>
                  <a:lnTo>
                    <a:pt x="4256532" y="464820"/>
                  </a:lnTo>
                  <a:lnTo>
                    <a:pt x="4424807" y="464820"/>
                  </a:lnTo>
                  <a:lnTo>
                    <a:pt x="4832604" y="0"/>
                  </a:lnTo>
                  <a:close/>
                </a:path>
                <a:path w="5309870" h="464820">
                  <a:moveTo>
                    <a:pt x="5061204" y="0"/>
                  </a:moveTo>
                  <a:lnTo>
                    <a:pt x="4892929" y="0"/>
                  </a:lnTo>
                  <a:lnTo>
                    <a:pt x="4485132" y="464820"/>
                  </a:lnTo>
                  <a:lnTo>
                    <a:pt x="4653407" y="464820"/>
                  </a:lnTo>
                  <a:lnTo>
                    <a:pt x="5061204" y="0"/>
                  </a:lnTo>
                  <a:close/>
                </a:path>
                <a:path w="5309870" h="464820">
                  <a:moveTo>
                    <a:pt x="5289804" y="0"/>
                  </a:moveTo>
                  <a:lnTo>
                    <a:pt x="5121529" y="0"/>
                  </a:lnTo>
                  <a:lnTo>
                    <a:pt x="4713732" y="464820"/>
                  </a:lnTo>
                  <a:lnTo>
                    <a:pt x="4882007" y="464820"/>
                  </a:lnTo>
                  <a:lnTo>
                    <a:pt x="5289804" y="0"/>
                  </a:lnTo>
                  <a:close/>
                </a:path>
                <a:path w="5309870" h="464820">
                  <a:moveTo>
                    <a:pt x="5309616" y="304800"/>
                  </a:moveTo>
                  <a:lnTo>
                    <a:pt x="5170932" y="464820"/>
                  </a:lnTo>
                  <a:lnTo>
                    <a:pt x="5309616" y="464820"/>
                  </a:lnTo>
                  <a:lnTo>
                    <a:pt x="5309616" y="304800"/>
                  </a:lnTo>
                  <a:close/>
                </a:path>
                <a:path w="5309870" h="464820">
                  <a:moveTo>
                    <a:pt x="5309616" y="44196"/>
                  </a:moveTo>
                  <a:lnTo>
                    <a:pt x="4942332" y="464820"/>
                  </a:lnTo>
                  <a:lnTo>
                    <a:pt x="5109972" y="464820"/>
                  </a:lnTo>
                  <a:lnTo>
                    <a:pt x="5309616" y="236232"/>
                  </a:lnTo>
                  <a:lnTo>
                    <a:pt x="5309616" y="44196"/>
                  </a:lnTo>
                  <a:close/>
                </a:path>
              </a:pathLst>
            </a:custGeom>
            <a:solidFill>
              <a:srgbClr val="E7E6E6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53440" y="5405627"/>
              <a:ext cx="3689985" cy="463550"/>
            </a:xfrm>
            <a:custGeom>
              <a:avLst/>
              <a:gdLst/>
              <a:ahLst/>
              <a:cxnLst/>
              <a:rect l="l" t="t" r="r" b="b"/>
              <a:pathLst>
                <a:path w="3689985" h="463550">
                  <a:moveTo>
                    <a:pt x="27432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27432" y="0"/>
                  </a:lnTo>
                  <a:close/>
                </a:path>
                <a:path w="3689985" h="463550">
                  <a:moveTo>
                    <a:pt x="256032" y="0"/>
                  </a:moveTo>
                  <a:lnTo>
                    <a:pt x="88315" y="0"/>
                  </a:lnTo>
                  <a:lnTo>
                    <a:pt x="0" y="100457"/>
                  </a:lnTo>
                  <a:lnTo>
                    <a:pt x="0" y="291084"/>
                  </a:lnTo>
                  <a:lnTo>
                    <a:pt x="256032" y="0"/>
                  </a:lnTo>
                  <a:close/>
                </a:path>
                <a:path w="3689985" h="463550">
                  <a:moveTo>
                    <a:pt x="484632" y="0"/>
                  </a:moveTo>
                  <a:lnTo>
                    <a:pt x="316649" y="0"/>
                  </a:lnTo>
                  <a:lnTo>
                    <a:pt x="0" y="360337"/>
                  </a:lnTo>
                  <a:lnTo>
                    <a:pt x="0" y="463296"/>
                  </a:lnTo>
                  <a:lnTo>
                    <a:pt x="77508" y="463296"/>
                  </a:lnTo>
                  <a:lnTo>
                    <a:pt x="484632" y="0"/>
                  </a:lnTo>
                  <a:close/>
                </a:path>
                <a:path w="3689985" h="463550">
                  <a:moveTo>
                    <a:pt x="713232" y="0"/>
                  </a:moveTo>
                  <a:lnTo>
                    <a:pt x="544957" y="0"/>
                  </a:lnTo>
                  <a:lnTo>
                    <a:pt x="137160" y="463296"/>
                  </a:lnTo>
                  <a:lnTo>
                    <a:pt x="305422" y="463296"/>
                  </a:lnTo>
                  <a:lnTo>
                    <a:pt x="713232" y="0"/>
                  </a:lnTo>
                  <a:close/>
                </a:path>
                <a:path w="3689985" h="463550">
                  <a:moveTo>
                    <a:pt x="941832" y="0"/>
                  </a:moveTo>
                  <a:lnTo>
                    <a:pt x="773557" y="0"/>
                  </a:lnTo>
                  <a:lnTo>
                    <a:pt x="365760" y="463296"/>
                  </a:lnTo>
                  <a:lnTo>
                    <a:pt x="534035" y="463296"/>
                  </a:lnTo>
                  <a:lnTo>
                    <a:pt x="941832" y="0"/>
                  </a:lnTo>
                  <a:close/>
                </a:path>
                <a:path w="3689985" h="463550">
                  <a:moveTo>
                    <a:pt x="1170432" y="0"/>
                  </a:moveTo>
                  <a:lnTo>
                    <a:pt x="1002157" y="0"/>
                  </a:lnTo>
                  <a:lnTo>
                    <a:pt x="594360" y="463296"/>
                  </a:lnTo>
                  <a:lnTo>
                    <a:pt x="762635" y="463296"/>
                  </a:lnTo>
                  <a:lnTo>
                    <a:pt x="1170432" y="0"/>
                  </a:lnTo>
                  <a:close/>
                </a:path>
                <a:path w="3689985" h="463550">
                  <a:moveTo>
                    <a:pt x="1399032" y="0"/>
                  </a:moveTo>
                  <a:lnTo>
                    <a:pt x="1230757" y="0"/>
                  </a:lnTo>
                  <a:lnTo>
                    <a:pt x="822960" y="463296"/>
                  </a:lnTo>
                  <a:lnTo>
                    <a:pt x="991235" y="463296"/>
                  </a:lnTo>
                  <a:lnTo>
                    <a:pt x="1399032" y="0"/>
                  </a:lnTo>
                  <a:close/>
                </a:path>
                <a:path w="3689985" h="463550">
                  <a:moveTo>
                    <a:pt x="1627632" y="0"/>
                  </a:moveTo>
                  <a:lnTo>
                    <a:pt x="1459357" y="0"/>
                  </a:lnTo>
                  <a:lnTo>
                    <a:pt x="1051560" y="463296"/>
                  </a:lnTo>
                  <a:lnTo>
                    <a:pt x="1219835" y="463296"/>
                  </a:lnTo>
                  <a:lnTo>
                    <a:pt x="1627632" y="0"/>
                  </a:lnTo>
                  <a:close/>
                </a:path>
                <a:path w="3689985" h="463550">
                  <a:moveTo>
                    <a:pt x="1856232" y="0"/>
                  </a:moveTo>
                  <a:lnTo>
                    <a:pt x="1687957" y="0"/>
                  </a:lnTo>
                  <a:lnTo>
                    <a:pt x="1280160" y="463296"/>
                  </a:lnTo>
                  <a:lnTo>
                    <a:pt x="1448435" y="463296"/>
                  </a:lnTo>
                  <a:lnTo>
                    <a:pt x="1856232" y="0"/>
                  </a:lnTo>
                  <a:close/>
                </a:path>
                <a:path w="3689985" h="463550">
                  <a:moveTo>
                    <a:pt x="2084832" y="0"/>
                  </a:moveTo>
                  <a:lnTo>
                    <a:pt x="1916557" y="0"/>
                  </a:lnTo>
                  <a:lnTo>
                    <a:pt x="1508760" y="463296"/>
                  </a:lnTo>
                  <a:lnTo>
                    <a:pt x="1677035" y="463296"/>
                  </a:lnTo>
                  <a:lnTo>
                    <a:pt x="2084832" y="0"/>
                  </a:lnTo>
                  <a:close/>
                </a:path>
                <a:path w="3689985" h="463550">
                  <a:moveTo>
                    <a:pt x="2313432" y="0"/>
                  </a:moveTo>
                  <a:lnTo>
                    <a:pt x="2145157" y="0"/>
                  </a:lnTo>
                  <a:lnTo>
                    <a:pt x="1737360" y="463296"/>
                  </a:lnTo>
                  <a:lnTo>
                    <a:pt x="1905635" y="463296"/>
                  </a:lnTo>
                  <a:lnTo>
                    <a:pt x="2313432" y="0"/>
                  </a:lnTo>
                  <a:close/>
                </a:path>
                <a:path w="3689985" h="463550">
                  <a:moveTo>
                    <a:pt x="2542032" y="0"/>
                  </a:moveTo>
                  <a:lnTo>
                    <a:pt x="2373757" y="0"/>
                  </a:lnTo>
                  <a:lnTo>
                    <a:pt x="1965960" y="463296"/>
                  </a:lnTo>
                  <a:lnTo>
                    <a:pt x="2134235" y="463296"/>
                  </a:lnTo>
                  <a:lnTo>
                    <a:pt x="2542032" y="0"/>
                  </a:lnTo>
                  <a:close/>
                </a:path>
                <a:path w="3689985" h="463550">
                  <a:moveTo>
                    <a:pt x="2775204" y="0"/>
                  </a:moveTo>
                  <a:lnTo>
                    <a:pt x="2603119" y="0"/>
                  </a:lnTo>
                  <a:lnTo>
                    <a:pt x="2194560" y="463296"/>
                  </a:lnTo>
                  <a:lnTo>
                    <a:pt x="2363216" y="463296"/>
                  </a:lnTo>
                  <a:lnTo>
                    <a:pt x="2517775" y="287947"/>
                  </a:lnTo>
                  <a:lnTo>
                    <a:pt x="2517775" y="291820"/>
                  </a:lnTo>
                  <a:lnTo>
                    <a:pt x="2775204" y="0"/>
                  </a:lnTo>
                  <a:close/>
                </a:path>
                <a:path w="3689985" h="463550">
                  <a:moveTo>
                    <a:pt x="3003804" y="0"/>
                  </a:moveTo>
                  <a:lnTo>
                    <a:pt x="2835148" y="0"/>
                  </a:lnTo>
                  <a:lnTo>
                    <a:pt x="2792476" y="48514"/>
                  </a:lnTo>
                  <a:lnTo>
                    <a:pt x="2792476" y="44577"/>
                  </a:lnTo>
                  <a:lnTo>
                    <a:pt x="2423160" y="463296"/>
                  </a:lnTo>
                  <a:lnTo>
                    <a:pt x="2595118" y="463296"/>
                  </a:lnTo>
                  <a:lnTo>
                    <a:pt x="3003804" y="0"/>
                  </a:lnTo>
                  <a:close/>
                </a:path>
                <a:path w="3689985" h="463550">
                  <a:moveTo>
                    <a:pt x="3232404" y="0"/>
                  </a:moveTo>
                  <a:lnTo>
                    <a:pt x="3064129" y="0"/>
                  </a:lnTo>
                  <a:lnTo>
                    <a:pt x="2656332" y="463296"/>
                  </a:lnTo>
                  <a:lnTo>
                    <a:pt x="2824607" y="463296"/>
                  </a:lnTo>
                  <a:lnTo>
                    <a:pt x="3232404" y="0"/>
                  </a:lnTo>
                  <a:close/>
                </a:path>
                <a:path w="3689985" h="463550">
                  <a:moveTo>
                    <a:pt x="3461004" y="0"/>
                  </a:moveTo>
                  <a:lnTo>
                    <a:pt x="3292729" y="0"/>
                  </a:lnTo>
                  <a:lnTo>
                    <a:pt x="2884932" y="463296"/>
                  </a:lnTo>
                  <a:lnTo>
                    <a:pt x="3053207" y="463296"/>
                  </a:lnTo>
                  <a:lnTo>
                    <a:pt x="3461004" y="0"/>
                  </a:lnTo>
                  <a:close/>
                </a:path>
                <a:path w="3689985" h="463550">
                  <a:moveTo>
                    <a:pt x="3689604" y="0"/>
                  </a:moveTo>
                  <a:lnTo>
                    <a:pt x="3521329" y="0"/>
                  </a:lnTo>
                  <a:lnTo>
                    <a:pt x="3113532" y="463296"/>
                  </a:lnTo>
                  <a:lnTo>
                    <a:pt x="3281807" y="463296"/>
                  </a:lnTo>
                  <a:lnTo>
                    <a:pt x="368960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450" y="571957"/>
            <a:ext cx="293878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180" b="1">
                <a:latin typeface="Liberation Sans Narrow"/>
                <a:cs typeface="Liberation Sans Narrow"/>
              </a:rPr>
              <a:t>FLOW</a:t>
            </a:r>
            <a:r>
              <a:rPr dirty="0" sz="6000" spc="110" b="1">
                <a:latin typeface="Liberation Sans Narrow"/>
                <a:cs typeface="Liberation Sans Narrow"/>
              </a:rPr>
              <a:t> </a:t>
            </a:r>
            <a:r>
              <a:rPr dirty="0" sz="6000" spc="-1160" b="1">
                <a:latin typeface="Liberation Sans Narrow"/>
                <a:cs typeface="Liberation Sans Narrow"/>
              </a:rPr>
              <a:t>CHART</a:t>
            </a:r>
            <a:endParaRPr sz="6000">
              <a:latin typeface="Liberation Sans Narrow"/>
              <a:cs typeface="Liberation Sans Narrow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61518" y="80518"/>
            <a:ext cx="10593070" cy="6777990"/>
            <a:chOff x="461518" y="80518"/>
            <a:chExt cx="10593070" cy="67779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7104" y="86868"/>
              <a:ext cx="5001260" cy="38087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1008" y="80518"/>
              <a:ext cx="5013451" cy="39331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016251" y="3636264"/>
              <a:ext cx="3619500" cy="271780"/>
            </a:xfrm>
            <a:custGeom>
              <a:avLst/>
              <a:gdLst/>
              <a:ahLst/>
              <a:cxnLst/>
              <a:rect l="l" t="t" r="r" b="b"/>
              <a:pathLst>
                <a:path w="3619500" h="271779">
                  <a:moveTo>
                    <a:pt x="135636" y="0"/>
                  </a:moveTo>
                  <a:lnTo>
                    <a:pt x="0" y="135636"/>
                  </a:lnTo>
                  <a:lnTo>
                    <a:pt x="135636" y="271272"/>
                  </a:lnTo>
                  <a:lnTo>
                    <a:pt x="135636" y="203454"/>
                  </a:lnTo>
                  <a:lnTo>
                    <a:pt x="3619500" y="203454"/>
                  </a:lnTo>
                  <a:lnTo>
                    <a:pt x="3619500" y="67818"/>
                  </a:lnTo>
                  <a:lnTo>
                    <a:pt x="135636" y="6781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016251" y="3636264"/>
              <a:ext cx="3619500" cy="271780"/>
            </a:xfrm>
            <a:custGeom>
              <a:avLst/>
              <a:gdLst/>
              <a:ahLst/>
              <a:cxnLst/>
              <a:rect l="l" t="t" r="r" b="b"/>
              <a:pathLst>
                <a:path w="3619500" h="271779">
                  <a:moveTo>
                    <a:pt x="3619500" y="203454"/>
                  </a:moveTo>
                  <a:lnTo>
                    <a:pt x="135636" y="203454"/>
                  </a:lnTo>
                  <a:lnTo>
                    <a:pt x="135636" y="271272"/>
                  </a:lnTo>
                  <a:lnTo>
                    <a:pt x="0" y="135636"/>
                  </a:lnTo>
                  <a:lnTo>
                    <a:pt x="135636" y="0"/>
                  </a:lnTo>
                  <a:lnTo>
                    <a:pt x="135636" y="67818"/>
                  </a:lnTo>
                  <a:lnTo>
                    <a:pt x="3619500" y="67818"/>
                  </a:lnTo>
                  <a:lnTo>
                    <a:pt x="3619500" y="203454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632703" y="3363468"/>
              <a:ext cx="3001010" cy="1000125"/>
            </a:xfrm>
            <a:custGeom>
              <a:avLst/>
              <a:gdLst/>
              <a:ahLst/>
              <a:cxnLst/>
              <a:rect l="l" t="t" r="r" b="b"/>
              <a:pathLst>
                <a:path w="3001009" h="1000125">
                  <a:moveTo>
                    <a:pt x="3000755" y="0"/>
                  </a:moveTo>
                  <a:lnTo>
                    <a:pt x="0" y="0"/>
                  </a:lnTo>
                  <a:lnTo>
                    <a:pt x="0" y="999743"/>
                  </a:lnTo>
                  <a:lnTo>
                    <a:pt x="3000755" y="999743"/>
                  </a:lnTo>
                  <a:lnTo>
                    <a:pt x="300075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632703" y="3363468"/>
              <a:ext cx="3001010" cy="1000125"/>
            </a:xfrm>
            <a:custGeom>
              <a:avLst/>
              <a:gdLst/>
              <a:ahLst/>
              <a:cxnLst/>
              <a:rect l="l" t="t" r="r" b="b"/>
              <a:pathLst>
                <a:path w="3001009" h="1000125">
                  <a:moveTo>
                    <a:pt x="0" y="999743"/>
                  </a:moveTo>
                  <a:lnTo>
                    <a:pt x="3000755" y="999743"/>
                  </a:lnTo>
                  <a:lnTo>
                    <a:pt x="3000755" y="0"/>
                  </a:lnTo>
                  <a:lnTo>
                    <a:pt x="0" y="0"/>
                  </a:lnTo>
                  <a:lnTo>
                    <a:pt x="0" y="999743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4247" y="3494532"/>
              <a:ext cx="2769870" cy="39090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421" y="3489959"/>
              <a:ext cx="2754883" cy="37566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8632" y="3921239"/>
              <a:ext cx="2708910" cy="32081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5202" y="3916679"/>
              <a:ext cx="2693035" cy="30530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026920" y="4294632"/>
              <a:ext cx="993775" cy="276225"/>
            </a:xfrm>
            <a:custGeom>
              <a:avLst/>
              <a:gdLst/>
              <a:ahLst/>
              <a:cxnLst/>
              <a:rect l="l" t="t" r="r" b="b"/>
              <a:pathLst>
                <a:path w="993775" h="276225">
                  <a:moveTo>
                    <a:pt x="855726" y="0"/>
                  </a:moveTo>
                  <a:lnTo>
                    <a:pt x="855726" y="68961"/>
                  </a:lnTo>
                  <a:lnTo>
                    <a:pt x="0" y="68961"/>
                  </a:lnTo>
                  <a:lnTo>
                    <a:pt x="0" y="206883"/>
                  </a:lnTo>
                  <a:lnTo>
                    <a:pt x="855726" y="206883"/>
                  </a:lnTo>
                  <a:lnTo>
                    <a:pt x="855726" y="275844"/>
                  </a:lnTo>
                  <a:lnTo>
                    <a:pt x="993648" y="137922"/>
                  </a:lnTo>
                  <a:lnTo>
                    <a:pt x="85572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026920" y="4294632"/>
              <a:ext cx="993775" cy="276225"/>
            </a:xfrm>
            <a:custGeom>
              <a:avLst/>
              <a:gdLst/>
              <a:ahLst/>
              <a:cxnLst/>
              <a:rect l="l" t="t" r="r" b="b"/>
              <a:pathLst>
                <a:path w="993775" h="276225">
                  <a:moveTo>
                    <a:pt x="0" y="68961"/>
                  </a:moveTo>
                  <a:lnTo>
                    <a:pt x="855726" y="68961"/>
                  </a:lnTo>
                  <a:lnTo>
                    <a:pt x="855726" y="0"/>
                  </a:lnTo>
                  <a:lnTo>
                    <a:pt x="993648" y="137922"/>
                  </a:lnTo>
                  <a:lnTo>
                    <a:pt x="855726" y="275844"/>
                  </a:lnTo>
                  <a:lnTo>
                    <a:pt x="855726" y="206883"/>
                  </a:lnTo>
                  <a:lnTo>
                    <a:pt x="0" y="206883"/>
                  </a:lnTo>
                  <a:lnTo>
                    <a:pt x="0" y="68961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006851" y="4171188"/>
              <a:ext cx="1586865" cy="509270"/>
            </a:xfrm>
            <a:custGeom>
              <a:avLst/>
              <a:gdLst/>
              <a:ahLst/>
              <a:cxnLst/>
              <a:rect l="l" t="t" r="r" b="b"/>
              <a:pathLst>
                <a:path w="1586864" h="509270">
                  <a:moveTo>
                    <a:pt x="1586484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1586484" y="509016"/>
                  </a:lnTo>
                  <a:lnTo>
                    <a:pt x="158648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006851" y="4171188"/>
              <a:ext cx="1586865" cy="509270"/>
            </a:xfrm>
            <a:custGeom>
              <a:avLst/>
              <a:gdLst/>
              <a:ahLst/>
              <a:cxnLst/>
              <a:rect l="l" t="t" r="r" b="b"/>
              <a:pathLst>
                <a:path w="1586864" h="509270">
                  <a:moveTo>
                    <a:pt x="0" y="509016"/>
                  </a:moveTo>
                  <a:lnTo>
                    <a:pt x="1586484" y="509016"/>
                  </a:lnTo>
                  <a:lnTo>
                    <a:pt x="1586484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729484" y="5385815"/>
              <a:ext cx="320040" cy="269875"/>
            </a:xfrm>
            <a:custGeom>
              <a:avLst/>
              <a:gdLst/>
              <a:ahLst/>
              <a:cxnLst/>
              <a:rect l="l" t="t" r="r" b="b"/>
              <a:pathLst>
                <a:path w="320039" h="269875">
                  <a:moveTo>
                    <a:pt x="185166" y="0"/>
                  </a:moveTo>
                  <a:lnTo>
                    <a:pt x="185166" y="67437"/>
                  </a:lnTo>
                  <a:lnTo>
                    <a:pt x="0" y="67437"/>
                  </a:lnTo>
                  <a:lnTo>
                    <a:pt x="0" y="202311"/>
                  </a:lnTo>
                  <a:lnTo>
                    <a:pt x="185166" y="202311"/>
                  </a:lnTo>
                  <a:lnTo>
                    <a:pt x="185166" y="269748"/>
                  </a:lnTo>
                  <a:lnTo>
                    <a:pt x="320040" y="134874"/>
                  </a:lnTo>
                  <a:lnTo>
                    <a:pt x="18516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729484" y="5385815"/>
              <a:ext cx="320040" cy="269875"/>
            </a:xfrm>
            <a:custGeom>
              <a:avLst/>
              <a:gdLst/>
              <a:ahLst/>
              <a:cxnLst/>
              <a:rect l="l" t="t" r="r" b="b"/>
              <a:pathLst>
                <a:path w="320039" h="269875">
                  <a:moveTo>
                    <a:pt x="0" y="67437"/>
                  </a:moveTo>
                  <a:lnTo>
                    <a:pt x="185166" y="67437"/>
                  </a:lnTo>
                  <a:lnTo>
                    <a:pt x="185166" y="0"/>
                  </a:lnTo>
                  <a:lnTo>
                    <a:pt x="320040" y="134874"/>
                  </a:lnTo>
                  <a:lnTo>
                    <a:pt x="185166" y="269748"/>
                  </a:lnTo>
                  <a:lnTo>
                    <a:pt x="185166" y="202311"/>
                  </a:lnTo>
                  <a:lnTo>
                    <a:pt x="0" y="202311"/>
                  </a:lnTo>
                  <a:lnTo>
                    <a:pt x="0" y="67437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035807" y="5123688"/>
              <a:ext cx="1567180" cy="685800"/>
            </a:xfrm>
            <a:custGeom>
              <a:avLst/>
              <a:gdLst/>
              <a:ahLst/>
              <a:cxnLst/>
              <a:rect l="l" t="t" r="r" b="b"/>
              <a:pathLst>
                <a:path w="1567179" h="685800">
                  <a:moveTo>
                    <a:pt x="1566671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566671" y="685800"/>
                  </a:lnTo>
                  <a:lnTo>
                    <a:pt x="156667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035807" y="5123688"/>
              <a:ext cx="1567180" cy="685800"/>
            </a:xfrm>
            <a:custGeom>
              <a:avLst/>
              <a:gdLst/>
              <a:ahLst/>
              <a:cxnLst/>
              <a:rect l="l" t="t" r="r" b="b"/>
              <a:pathLst>
                <a:path w="1567179" h="685800">
                  <a:moveTo>
                    <a:pt x="0" y="685800"/>
                  </a:moveTo>
                  <a:lnTo>
                    <a:pt x="1566671" y="685800"/>
                  </a:lnTo>
                  <a:lnTo>
                    <a:pt x="1566671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12699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653284" y="6406896"/>
              <a:ext cx="396240" cy="283845"/>
            </a:xfrm>
            <a:custGeom>
              <a:avLst/>
              <a:gdLst/>
              <a:ahLst/>
              <a:cxnLst/>
              <a:rect l="l" t="t" r="r" b="b"/>
              <a:pathLst>
                <a:path w="396239" h="283845">
                  <a:moveTo>
                    <a:pt x="254508" y="0"/>
                  </a:moveTo>
                  <a:lnTo>
                    <a:pt x="254508" y="70865"/>
                  </a:lnTo>
                  <a:lnTo>
                    <a:pt x="0" y="70865"/>
                  </a:lnTo>
                  <a:lnTo>
                    <a:pt x="0" y="212597"/>
                  </a:lnTo>
                  <a:lnTo>
                    <a:pt x="254508" y="212597"/>
                  </a:lnTo>
                  <a:lnTo>
                    <a:pt x="254508" y="283463"/>
                  </a:lnTo>
                  <a:lnTo>
                    <a:pt x="396240" y="141731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653284" y="6406896"/>
              <a:ext cx="396240" cy="283845"/>
            </a:xfrm>
            <a:custGeom>
              <a:avLst/>
              <a:gdLst/>
              <a:ahLst/>
              <a:cxnLst/>
              <a:rect l="l" t="t" r="r" b="b"/>
              <a:pathLst>
                <a:path w="396239" h="283845">
                  <a:moveTo>
                    <a:pt x="0" y="70865"/>
                  </a:moveTo>
                  <a:lnTo>
                    <a:pt x="254508" y="70865"/>
                  </a:lnTo>
                  <a:lnTo>
                    <a:pt x="254508" y="0"/>
                  </a:lnTo>
                  <a:lnTo>
                    <a:pt x="396240" y="141731"/>
                  </a:lnTo>
                  <a:lnTo>
                    <a:pt x="254508" y="283463"/>
                  </a:lnTo>
                  <a:lnTo>
                    <a:pt x="254508" y="212597"/>
                  </a:lnTo>
                  <a:lnTo>
                    <a:pt x="0" y="212597"/>
                  </a:lnTo>
                  <a:lnTo>
                    <a:pt x="0" y="70865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625851" y="4361688"/>
              <a:ext cx="113030" cy="2263140"/>
            </a:xfrm>
            <a:custGeom>
              <a:avLst/>
              <a:gdLst/>
              <a:ahLst/>
              <a:cxnLst/>
              <a:rect l="l" t="t" r="r" b="b"/>
              <a:pathLst>
                <a:path w="113030" h="2263140">
                  <a:moveTo>
                    <a:pt x="112775" y="0"/>
                  </a:moveTo>
                  <a:lnTo>
                    <a:pt x="0" y="0"/>
                  </a:lnTo>
                  <a:lnTo>
                    <a:pt x="0" y="2263140"/>
                  </a:lnTo>
                  <a:lnTo>
                    <a:pt x="112775" y="2263140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625851" y="4361688"/>
              <a:ext cx="113030" cy="2263140"/>
            </a:xfrm>
            <a:custGeom>
              <a:avLst/>
              <a:gdLst/>
              <a:ahLst/>
              <a:cxnLst/>
              <a:rect l="l" t="t" r="r" b="b"/>
              <a:pathLst>
                <a:path w="113030" h="2263140">
                  <a:moveTo>
                    <a:pt x="0" y="2263140"/>
                  </a:moveTo>
                  <a:lnTo>
                    <a:pt x="112775" y="2263140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2263140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23187" y="4506468"/>
              <a:ext cx="373380" cy="1257300"/>
            </a:xfrm>
            <a:custGeom>
              <a:avLst/>
              <a:gdLst/>
              <a:ahLst/>
              <a:cxnLst/>
              <a:rect l="l" t="t" r="r" b="b"/>
              <a:pathLst>
                <a:path w="373380" h="1257300">
                  <a:moveTo>
                    <a:pt x="280034" y="0"/>
                  </a:moveTo>
                  <a:lnTo>
                    <a:pt x="93345" y="0"/>
                  </a:lnTo>
                  <a:lnTo>
                    <a:pt x="93345" y="1070609"/>
                  </a:lnTo>
                  <a:lnTo>
                    <a:pt x="0" y="1070609"/>
                  </a:lnTo>
                  <a:lnTo>
                    <a:pt x="186690" y="1257299"/>
                  </a:lnTo>
                  <a:lnTo>
                    <a:pt x="373380" y="1070609"/>
                  </a:lnTo>
                  <a:lnTo>
                    <a:pt x="280034" y="1070609"/>
                  </a:lnTo>
                  <a:lnTo>
                    <a:pt x="28003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123187" y="4506468"/>
              <a:ext cx="373380" cy="1257300"/>
            </a:xfrm>
            <a:custGeom>
              <a:avLst/>
              <a:gdLst/>
              <a:ahLst/>
              <a:cxnLst/>
              <a:rect l="l" t="t" r="r" b="b"/>
              <a:pathLst>
                <a:path w="373380" h="1257300">
                  <a:moveTo>
                    <a:pt x="0" y="1070609"/>
                  </a:moveTo>
                  <a:lnTo>
                    <a:pt x="93345" y="1070609"/>
                  </a:lnTo>
                  <a:lnTo>
                    <a:pt x="93345" y="0"/>
                  </a:lnTo>
                  <a:lnTo>
                    <a:pt x="280034" y="0"/>
                  </a:lnTo>
                  <a:lnTo>
                    <a:pt x="280034" y="1070609"/>
                  </a:lnTo>
                  <a:lnTo>
                    <a:pt x="373380" y="1070609"/>
                  </a:lnTo>
                  <a:lnTo>
                    <a:pt x="186690" y="1257299"/>
                  </a:lnTo>
                  <a:lnTo>
                    <a:pt x="0" y="1070609"/>
                  </a:lnTo>
                  <a:close/>
                </a:path>
              </a:pathLst>
            </a:custGeom>
            <a:ln w="12699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67868" y="5742432"/>
              <a:ext cx="1751330" cy="718185"/>
            </a:xfrm>
            <a:custGeom>
              <a:avLst/>
              <a:gdLst/>
              <a:ahLst/>
              <a:cxnLst/>
              <a:rect l="l" t="t" r="r" b="b"/>
              <a:pathLst>
                <a:path w="1751330" h="718185">
                  <a:moveTo>
                    <a:pt x="1751076" y="0"/>
                  </a:moveTo>
                  <a:lnTo>
                    <a:pt x="0" y="0"/>
                  </a:lnTo>
                  <a:lnTo>
                    <a:pt x="0" y="717804"/>
                  </a:lnTo>
                  <a:lnTo>
                    <a:pt x="1751076" y="717804"/>
                  </a:lnTo>
                  <a:lnTo>
                    <a:pt x="175107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67868" y="5742432"/>
              <a:ext cx="1751330" cy="718185"/>
            </a:xfrm>
            <a:custGeom>
              <a:avLst/>
              <a:gdLst/>
              <a:ahLst/>
              <a:cxnLst/>
              <a:rect l="l" t="t" r="r" b="b"/>
              <a:pathLst>
                <a:path w="1751330" h="718185">
                  <a:moveTo>
                    <a:pt x="0" y="717804"/>
                  </a:moveTo>
                  <a:lnTo>
                    <a:pt x="1751076" y="717804"/>
                  </a:lnTo>
                  <a:lnTo>
                    <a:pt x="1751076" y="0"/>
                  </a:lnTo>
                  <a:lnTo>
                    <a:pt x="0" y="0"/>
                  </a:lnTo>
                  <a:lnTo>
                    <a:pt x="0" y="717804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35963" y="1969007"/>
              <a:ext cx="182880" cy="1637030"/>
            </a:xfrm>
            <a:custGeom>
              <a:avLst/>
              <a:gdLst/>
              <a:ahLst/>
              <a:cxnLst/>
              <a:rect l="l" t="t" r="r" b="b"/>
              <a:pathLst>
                <a:path w="182880" h="1637029">
                  <a:moveTo>
                    <a:pt x="182880" y="0"/>
                  </a:moveTo>
                  <a:lnTo>
                    <a:pt x="0" y="0"/>
                  </a:lnTo>
                  <a:lnTo>
                    <a:pt x="0" y="1636776"/>
                  </a:lnTo>
                  <a:lnTo>
                    <a:pt x="182880" y="163677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35963" y="1969007"/>
              <a:ext cx="182880" cy="1637030"/>
            </a:xfrm>
            <a:custGeom>
              <a:avLst/>
              <a:gdLst/>
              <a:ahLst/>
              <a:cxnLst/>
              <a:rect l="l" t="t" r="r" b="b"/>
              <a:pathLst>
                <a:path w="182880" h="1637029">
                  <a:moveTo>
                    <a:pt x="0" y="1636776"/>
                  </a:moveTo>
                  <a:lnTo>
                    <a:pt x="182880" y="1636776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1636776"/>
                  </a:lnTo>
                  <a:close/>
                </a:path>
              </a:pathLst>
            </a:custGeom>
            <a:ln w="12699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36676" y="3589020"/>
              <a:ext cx="1195070" cy="1092835"/>
            </a:xfrm>
            <a:custGeom>
              <a:avLst/>
              <a:gdLst/>
              <a:ahLst/>
              <a:cxnLst/>
              <a:rect l="l" t="t" r="r" b="b"/>
              <a:pathLst>
                <a:path w="1195070" h="1092835">
                  <a:moveTo>
                    <a:pt x="1194815" y="0"/>
                  </a:moveTo>
                  <a:lnTo>
                    <a:pt x="0" y="0"/>
                  </a:lnTo>
                  <a:lnTo>
                    <a:pt x="0" y="1092708"/>
                  </a:lnTo>
                  <a:lnTo>
                    <a:pt x="1194815" y="1092708"/>
                  </a:lnTo>
                  <a:lnTo>
                    <a:pt x="119481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36676" y="3589020"/>
              <a:ext cx="1195070" cy="1092835"/>
            </a:xfrm>
            <a:custGeom>
              <a:avLst/>
              <a:gdLst/>
              <a:ahLst/>
              <a:cxnLst/>
              <a:rect l="l" t="t" r="r" b="b"/>
              <a:pathLst>
                <a:path w="1195070" h="1092835">
                  <a:moveTo>
                    <a:pt x="0" y="1092708"/>
                  </a:moveTo>
                  <a:lnTo>
                    <a:pt x="1194815" y="1092708"/>
                  </a:lnTo>
                  <a:lnTo>
                    <a:pt x="1194815" y="0"/>
                  </a:lnTo>
                  <a:lnTo>
                    <a:pt x="0" y="0"/>
                  </a:lnTo>
                  <a:lnTo>
                    <a:pt x="0" y="1092708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35963" y="1969007"/>
              <a:ext cx="7416165" cy="128270"/>
            </a:xfrm>
            <a:custGeom>
              <a:avLst/>
              <a:gdLst/>
              <a:ahLst/>
              <a:cxnLst/>
              <a:rect l="l" t="t" r="r" b="b"/>
              <a:pathLst>
                <a:path w="7416165" h="128269">
                  <a:moveTo>
                    <a:pt x="7415784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7415784" y="128015"/>
                  </a:lnTo>
                  <a:lnTo>
                    <a:pt x="741578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35963" y="1969007"/>
              <a:ext cx="7416165" cy="128270"/>
            </a:xfrm>
            <a:custGeom>
              <a:avLst/>
              <a:gdLst/>
              <a:ahLst/>
              <a:cxnLst/>
              <a:rect l="l" t="t" r="r" b="b"/>
              <a:pathLst>
                <a:path w="7416165" h="128269">
                  <a:moveTo>
                    <a:pt x="0" y="128015"/>
                  </a:moveTo>
                  <a:lnTo>
                    <a:pt x="7415784" y="128015"/>
                  </a:lnTo>
                  <a:lnTo>
                    <a:pt x="7415784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630168" y="1969007"/>
              <a:ext cx="307975" cy="469900"/>
            </a:xfrm>
            <a:custGeom>
              <a:avLst/>
              <a:gdLst/>
              <a:ahLst/>
              <a:cxnLst/>
              <a:rect l="l" t="t" r="r" b="b"/>
              <a:pathLst>
                <a:path w="307975" h="469900">
                  <a:moveTo>
                    <a:pt x="230886" y="0"/>
                  </a:moveTo>
                  <a:lnTo>
                    <a:pt x="76962" y="0"/>
                  </a:lnTo>
                  <a:lnTo>
                    <a:pt x="76962" y="315467"/>
                  </a:lnTo>
                  <a:lnTo>
                    <a:pt x="0" y="315467"/>
                  </a:lnTo>
                  <a:lnTo>
                    <a:pt x="153924" y="469391"/>
                  </a:lnTo>
                  <a:lnTo>
                    <a:pt x="307848" y="315467"/>
                  </a:lnTo>
                  <a:lnTo>
                    <a:pt x="230886" y="315467"/>
                  </a:lnTo>
                  <a:lnTo>
                    <a:pt x="23088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630168" y="1969007"/>
              <a:ext cx="307975" cy="469900"/>
            </a:xfrm>
            <a:custGeom>
              <a:avLst/>
              <a:gdLst/>
              <a:ahLst/>
              <a:cxnLst/>
              <a:rect l="l" t="t" r="r" b="b"/>
              <a:pathLst>
                <a:path w="307975" h="469900">
                  <a:moveTo>
                    <a:pt x="0" y="315467"/>
                  </a:moveTo>
                  <a:lnTo>
                    <a:pt x="76962" y="315467"/>
                  </a:lnTo>
                  <a:lnTo>
                    <a:pt x="76962" y="0"/>
                  </a:lnTo>
                  <a:lnTo>
                    <a:pt x="230886" y="0"/>
                  </a:lnTo>
                  <a:lnTo>
                    <a:pt x="230886" y="315467"/>
                  </a:lnTo>
                  <a:lnTo>
                    <a:pt x="307848" y="315467"/>
                  </a:lnTo>
                  <a:lnTo>
                    <a:pt x="153924" y="469391"/>
                  </a:lnTo>
                  <a:lnTo>
                    <a:pt x="0" y="315467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209032" y="1958340"/>
              <a:ext cx="307975" cy="471170"/>
            </a:xfrm>
            <a:custGeom>
              <a:avLst/>
              <a:gdLst/>
              <a:ahLst/>
              <a:cxnLst/>
              <a:rect l="l" t="t" r="r" b="b"/>
              <a:pathLst>
                <a:path w="307975" h="471169">
                  <a:moveTo>
                    <a:pt x="230885" y="0"/>
                  </a:moveTo>
                  <a:lnTo>
                    <a:pt x="76962" y="0"/>
                  </a:lnTo>
                  <a:lnTo>
                    <a:pt x="76962" y="316992"/>
                  </a:lnTo>
                  <a:lnTo>
                    <a:pt x="0" y="316992"/>
                  </a:lnTo>
                  <a:lnTo>
                    <a:pt x="153923" y="470915"/>
                  </a:lnTo>
                  <a:lnTo>
                    <a:pt x="307847" y="316992"/>
                  </a:lnTo>
                  <a:lnTo>
                    <a:pt x="230885" y="316992"/>
                  </a:lnTo>
                  <a:lnTo>
                    <a:pt x="23088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209032" y="1958340"/>
              <a:ext cx="307975" cy="471170"/>
            </a:xfrm>
            <a:custGeom>
              <a:avLst/>
              <a:gdLst/>
              <a:ahLst/>
              <a:cxnLst/>
              <a:rect l="l" t="t" r="r" b="b"/>
              <a:pathLst>
                <a:path w="307975" h="471169">
                  <a:moveTo>
                    <a:pt x="0" y="316992"/>
                  </a:moveTo>
                  <a:lnTo>
                    <a:pt x="76962" y="316992"/>
                  </a:lnTo>
                  <a:lnTo>
                    <a:pt x="76962" y="0"/>
                  </a:lnTo>
                  <a:lnTo>
                    <a:pt x="230885" y="0"/>
                  </a:lnTo>
                  <a:lnTo>
                    <a:pt x="230885" y="316992"/>
                  </a:lnTo>
                  <a:lnTo>
                    <a:pt x="307847" y="316992"/>
                  </a:lnTo>
                  <a:lnTo>
                    <a:pt x="153923" y="470915"/>
                  </a:lnTo>
                  <a:lnTo>
                    <a:pt x="0" y="316992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793991" y="1958340"/>
              <a:ext cx="306705" cy="471170"/>
            </a:xfrm>
            <a:custGeom>
              <a:avLst/>
              <a:gdLst/>
              <a:ahLst/>
              <a:cxnLst/>
              <a:rect l="l" t="t" r="r" b="b"/>
              <a:pathLst>
                <a:path w="306704" h="471169">
                  <a:moveTo>
                    <a:pt x="229742" y="0"/>
                  </a:moveTo>
                  <a:lnTo>
                    <a:pt x="76580" y="0"/>
                  </a:lnTo>
                  <a:lnTo>
                    <a:pt x="76580" y="317754"/>
                  </a:lnTo>
                  <a:lnTo>
                    <a:pt x="0" y="317754"/>
                  </a:lnTo>
                  <a:lnTo>
                    <a:pt x="153161" y="470915"/>
                  </a:lnTo>
                  <a:lnTo>
                    <a:pt x="306324" y="317754"/>
                  </a:lnTo>
                  <a:lnTo>
                    <a:pt x="229742" y="317754"/>
                  </a:lnTo>
                  <a:lnTo>
                    <a:pt x="22974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793991" y="1958340"/>
              <a:ext cx="306705" cy="471170"/>
            </a:xfrm>
            <a:custGeom>
              <a:avLst/>
              <a:gdLst/>
              <a:ahLst/>
              <a:cxnLst/>
              <a:rect l="l" t="t" r="r" b="b"/>
              <a:pathLst>
                <a:path w="306704" h="471169">
                  <a:moveTo>
                    <a:pt x="0" y="317754"/>
                  </a:moveTo>
                  <a:lnTo>
                    <a:pt x="76580" y="317754"/>
                  </a:lnTo>
                  <a:lnTo>
                    <a:pt x="76580" y="0"/>
                  </a:lnTo>
                  <a:lnTo>
                    <a:pt x="229742" y="0"/>
                  </a:lnTo>
                  <a:lnTo>
                    <a:pt x="229742" y="317754"/>
                  </a:lnTo>
                  <a:lnTo>
                    <a:pt x="306324" y="317754"/>
                  </a:lnTo>
                  <a:lnTo>
                    <a:pt x="153161" y="470915"/>
                  </a:lnTo>
                  <a:lnTo>
                    <a:pt x="0" y="317754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423148" y="1973579"/>
              <a:ext cx="306705" cy="469900"/>
            </a:xfrm>
            <a:custGeom>
              <a:avLst/>
              <a:gdLst/>
              <a:ahLst/>
              <a:cxnLst/>
              <a:rect l="l" t="t" r="r" b="b"/>
              <a:pathLst>
                <a:path w="306704" h="469900">
                  <a:moveTo>
                    <a:pt x="229743" y="0"/>
                  </a:moveTo>
                  <a:lnTo>
                    <a:pt x="76580" y="0"/>
                  </a:lnTo>
                  <a:lnTo>
                    <a:pt x="76580" y="316230"/>
                  </a:lnTo>
                  <a:lnTo>
                    <a:pt x="0" y="316230"/>
                  </a:lnTo>
                  <a:lnTo>
                    <a:pt x="153161" y="469392"/>
                  </a:lnTo>
                  <a:lnTo>
                    <a:pt x="306324" y="316230"/>
                  </a:lnTo>
                  <a:lnTo>
                    <a:pt x="229743" y="316230"/>
                  </a:lnTo>
                  <a:lnTo>
                    <a:pt x="2297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423148" y="1973579"/>
              <a:ext cx="306705" cy="469900"/>
            </a:xfrm>
            <a:custGeom>
              <a:avLst/>
              <a:gdLst/>
              <a:ahLst/>
              <a:cxnLst/>
              <a:rect l="l" t="t" r="r" b="b"/>
              <a:pathLst>
                <a:path w="306704" h="469900">
                  <a:moveTo>
                    <a:pt x="0" y="316230"/>
                  </a:moveTo>
                  <a:lnTo>
                    <a:pt x="76580" y="316230"/>
                  </a:lnTo>
                  <a:lnTo>
                    <a:pt x="76580" y="0"/>
                  </a:lnTo>
                  <a:lnTo>
                    <a:pt x="229743" y="0"/>
                  </a:lnTo>
                  <a:lnTo>
                    <a:pt x="229743" y="316230"/>
                  </a:lnTo>
                  <a:lnTo>
                    <a:pt x="306324" y="316230"/>
                  </a:lnTo>
                  <a:lnTo>
                    <a:pt x="153161" y="469392"/>
                  </a:lnTo>
                  <a:lnTo>
                    <a:pt x="0" y="316230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496056" y="2415540"/>
              <a:ext cx="570230" cy="867410"/>
            </a:xfrm>
            <a:custGeom>
              <a:avLst/>
              <a:gdLst/>
              <a:ahLst/>
              <a:cxnLst/>
              <a:rect l="l" t="t" r="r" b="b"/>
              <a:pathLst>
                <a:path w="570229" h="867410">
                  <a:moveTo>
                    <a:pt x="569976" y="0"/>
                  </a:moveTo>
                  <a:lnTo>
                    <a:pt x="0" y="0"/>
                  </a:lnTo>
                  <a:lnTo>
                    <a:pt x="0" y="867155"/>
                  </a:lnTo>
                  <a:lnTo>
                    <a:pt x="569976" y="867155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496056" y="2415540"/>
              <a:ext cx="570230" cy="867410"/>
            </a:xfrm>
            <a:custGeom>
              <a:avLst/>
              <a:gdLst/>
              <a:ahLst/>
              <a:cxnLst/>
              <a:rect l="l" t="t" r="r" b="b"/>
              <a:pathLst>
                <a:path w="570229" h="867410">
                  <a:moveTo>
                    <a:pt x="0" y="867155"/>
                  </a:moveTo>
                  <a:lnTo>
                    <a:pt x="569976" y="867155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867155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673596" y="2406395"/>
              <a:ext cx="570230" cy="868680"/>
            </a:xfrm>
            <a:custGeom>
              <a:avLst/>
              <a:gdLst/>
              <a:ahLst/>
              <a:cxnLst/>
              <a:rect l="l" t="t" r="r" b="b"/>
              <a:pathLst>
                <a:path w="570229" h="868679">
                  <a:moveTo>
                    <a:pt x="569976" y="0"/>
                  </a:moveTo>
                  <a:lnTo>
                    <a:pt x="0" y="0"/>
                  </a:lnTo>
                  <a:lnTo>
                    <a:pt x="0" y="868679"/>
                  </a:lnTo>
                  <a:lnTo>
                    <a:pt x="569976" y="868679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673596" y="2406395"/>
              <a:ext cx="570230" cy="868680"/>
            </a:xfrm>
            <a:custGeom>
              <a:avLst/>
              <a:gdLst/>
              <a:ahLst/>
              <a:cxnLst/>
              <a:rect l="l" t="t" r="r" b="b"/>
              <a:pathLst>
                <a:path w="570229" h="868679">
                  <a:moveTo>
                    <a:pt x="0" y="868679"/>
                  </a:moveTo>
                  <a:lnTo>
                    <a:pt x="569976" y="868679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868679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068823" y="2415540"/>
              <a:ext cx="570230" cy="867410"/>
            </a:xfrm>
            <a:custGeom>
              <a:avLst/>
              <a:gdLst/>
              <a:ahLst/>
              <a:cxnLst/>
              <a:rect l="l" t="t" r="r" b="b"/>
              <a:pathLst>
                <a:path w="570229" h="867410">
                  <a:moveTo>
                    <a:pt x="569976" y="0"/>
                  </a:moveTo>
                  <a:lnTo>
                    <a:pt x="0" y="0"/>
                  </a:lnTo>
                  <a:lnTo>
                    <a:pt x="0" y="867155"/>
                  </a:lnTo>
                  <a:lnTo>
                    <a:pt x="569976" y="867155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068823" y="2415540"/>
              <a:ext cx="570230" cy="867410"/>
            </a:xfrm>
            <a:custGeom>
              <a:avLst/>
              <a:gdLst/>
              <a:ahLst/>
              <a:cxnLst/>
              <a:rect l="l" t="t" r="r" b="b"/>
              <a:pathLst>
                <a:path w="570229" h="867410">
                  <a:moveTo>
                    <a:pt x="0" y="867155"/>
                  </a:moveTo>
                  <a:lnTo>
                    <a:pt x="569976" y="867155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867155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284463" y="2429256"/>
              <a:ext cx="570230" cy="867410"/>
            </a:xfrm>
            <a:custGeom>
              <a:avLst/>
              <a:gdLst/>
              <a:ahLst/>
              <a:cxnLst/>
              <a:rect l="l" t="t" r="r" b="b"/>
              <a:pathLst>
                <a:path w="570229" h="867410">
                  <a:moveTo>
                    <a:pt x="569976" y="0"/>
                  </a:moveTo>
                  <a:lnTo>
                    <a:pt x="0" y="0"/>
                  </a:lnTo>
                  <a:lnTo>
                    <a:pt x="0" y="867156"/>
                  </a:lnTo>
                  <a:lnTo>
                    <a:pt x="569976" y="867156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284463" y="2429256"/>
              <a:ext cx="570230" cy="867410"/>
            </a:xfrm>
            <a:custGeom>
              <a:avLst/>
              <a:gdLst/>
              <a:ahLst/>
              <a:cxnLst/>
              <a:rect l="l" t="t" r="r" b="b"/>
              <a:pathLst>
                <a:path w="570229" h="867410">
                  <a:moveTo>
                    <a:pt x="0" y="867156"/>
                  </a:moveTo>
                  <a:lnTo>
                    <a:pt x="569976" y="867156"/>
                  </a:lnTo>
                  <a:lnTo>
                    <a:pt x="569976" y="0"/>
                  </a:lnTo>
                  <a:lnTo>
                    <a:pt x="0" y="0"/>
                  </a:lnTo>
                  <a:lnTo>
                    <a:pt x="0" y="867156"/>
                  </a:lnTo>
                  <a:close/>
                </a:path>
              </a:pathLst>
            </a:custGeom>
            <a:ln w="12700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476" y="3806697"/>
              <a:ext cx="1151013" cy="281432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568" y="4183367"/>
              <a:ext cx="665226" cy="270522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115618" y="4183633"/>
              <a:ext cx="644525" cy="247650"/>
            </a:xfrm>
            <a:custGeom>
              <a:avLst/>
              <a:gdLst/>
              <a:ahLst/>
              <a:cxnLst/>
              <a:rect l="l" t="t" r="r" b="b"/>
              <a:pathLst>
                <a:path w="644525" h="247650">
                  <a:moveTo>
                    <a:pt x="543509" y="0"/>
                  </a:moveTo>
                  <a:lnTo>
                    <a:pt x="503039" y="9054"/>
                  </a:lnTo>
                  <a:lnTo>
                    <a:pt x="470885" y="35194"/>
                  </a:lnTo>
                  <a:lnTo>
                    <a:pt x="450306" y="74997"/>
                  </a:lnTo>
                  <a:lnTo>
                    <a:pt x="443306" y="123825"/>
                  </a:lnTo>
                  <a:lnTo>
                    <a:pt x="444092" y="141089"/>
                  </a:lnTo>
                  <a:lnTo>
                    <a:pt x="455879" y="187452"/>
                  </a:lnTo>
                  <a:lnTo>
                    <a:pt x="480417" y="222813"/>
                  </a:lnTo>
                  <a:lnTo>
                    <a:pt x="515727" y="243649"/>
                  </a:lnTo>
                  <a:lnTo>
                    <a:pt x="543509" y="247650"/>
                  </a:lnTo>
                  <a:lnTo>
                    <a:pt x="557772" y="246649"/>
                  </a:lnTo>
                  <a:lnTo>
                    <a:pt x="571226" y="243649"/>
                  </a:lnTo>
                  <a:lnTo>
                    <a:pt x="583871" y="238648"/>
                  </a:lnTo>
                  <a:lnTo>
                    <a:pt x="595706" y="231648"/>
                  </a:lnTo>
                  <a:lnTo>
                    <a:pt x="606564" y="222758"/>
                  </a:lnTo>
                  <a:lnTo>
                    <a:pt x="543509" y="222758"/>
                  </a:lnTo>
                  <a:lnTo>
                    <a:pt x="533297" y="221994"/>
                  </a:lnTo>
                  <a:lnTo>
                    <a:pt x="498283" y="203680"/>
                  </a:lnTo>
                  <a:lnTo>
                    <a:pt x="476389" y="164097"/>
                  </a:lnTo>
                  <a:lnTo>
                    <a:pt x="471246" y="123825"/>
                  </a:lnTo>
                  <a:lnTo>
                    <a:pt x="471817" y="109585"/>
                  </a:lnTo>
                  <a:lnTo>
                    <a:pt x="480390" y="72009"/>
                  </a:lnTo>
                  <a:lnTo>
                    <a:pt x="505917" y="37338"/>
                  </a:lnTo>
                  <a:lnTo>
                    <a:pt x="543509" y="25273"/>
                  </a:lnTo>
                  <a:lnTo>
                    <a:pt x="606972" y="25273"/>
                  </a:lnTo>
                  <a:lnTo>
                    <a:pt x="606619" y="24892"/>
                  </a:lnTo>
                  <a:lnTo>
                    <a:pt x="595833" y="16129"/>
                  </a:lnTo>
                  <a:lnTo>
                    <a:pt x="583978" y="9054"/>
                  </a:lnTo>
                  <a:lnTo>
                    <a:pt x="571290" y="4016"/>
                  </a:lnTo>
                  <a:lnTo>
                    <a:pt x="557792" y="1002"/>
                  </a:lnTo>
                  <a:lnTo>
                    <a:pt x="543509" y="0"/>
                  </a:lnTo>
                  <a:close/>
                </a:path>
                <a:path w="644525" h="247650">
                  <a:moveTo>
                    <a:pt x="606972" y="25273"/>
                  </a:moveTo>
                  <a:lnTo>
                    <a:pt x="543509" y="25273"/>
                  </a:lnTo>
                  <a:lnTo>
                    <a:pt x="553776" y="26033"/>
                  </a:lnTo>
                  <a:lnTo>
                    <a:pt x="563448" y="28305"/>
                  </a:lnTo>
                  <a:lnTo>
                    <a:pt x="595737" y="52117"/>
                  </a:lnTo>
                  <a:lnTo>
                    <a:pt x="613787" y="96313"/>
                  </a:lnTo>
                  <a:lnTo>
                    <a:pt x="616153" y="123825"/>
                  </a:lnTo>
                  <a:lnTo>
                    <a:pt x="615550" y="138138"/>
                  </a:lnTo>
                  <a:lnTo>
                    <a:pt x="606755" y="175641"/>
                  </a:lnTo>
                  <a:lnTo>
                    <a:pt x="580974" y="210439"/>
                  </a:lnTo>
                  <a:lnTo>
                    <a:pt x="543509" y="222758"/>
                  </a:lnTo>
                  <a:lnTo>
                    <a:pt x="606564" y="222758"/>
                  </a:lnTo>
                  <a:lnTo>
                    <a:pt x="631393" y="187325"/>
                  </a:lnTo>
                  <a:lnTo>
                    <a:pt x="643287" y="141069"/>
                  </a:lnTo>
                  <a:lnTo>
                    <a:pt x="644093" y="123825"/>
                  </a:lnTo>
                  <a:lnTo>
                    <a:pt x="643279" y="106652"/>
                  </a:lnTo>
                  <a:lnTo>
                    <a:pt x="631393" y="60452"/>
                  </a:lnTo>
                  <a:lnTo>
                    <a:pt x="616122" y="35179"/>
                  </a:lnTo>
                  <a:lnTo>
                    <a:pt x="606972" y="25273"/>
                  </a:lnTo>
                  <a:close/>
                </a:path>
                <a:path w="644525" h="247650">
                  <a:moveTo>
                    <a:pt x="255346" y="3302"/>
                  </a:moveTo>
                  <a:lnTo>
                    <a:pt x="226390" y="3302"/>
                  </a:lnTo>
                  <a:lnTo>
                    <a:pt x="226390" y="244348"/>
                  </a:lnTo>
                  <a:lnTo>
                    <a:pt x="252933" y="244348"/>
                  </a:lnTo>
                  <a:lnTo>
                    <a:pt x="252933" y="43434"/>
                  </a:lnTo>
                  <a:lnTo>
                    <a:pt x="281137" y="43434"/>
                  </a:lnTo>
                  <a:lnTo>
                    <a:pt x="255346" y="3302"/>
                  </a:lnTo>
                  <a:close/>
                </a:path>
                <a:path w="644525" h="247650">
                  <a:moveTo>
                    <a:pt x="281137" y="43434"/>
                  </a:moveTo>
                  <a:lnTo>
                    <a:pt x="252933" y="43434"/>
                  </a:lnTo>
                  <a:lnTo>
                    <a:pt x="382346" y="244348"/>
                  </a:lnTo>
                  <a:lnTo>
                    <a:pt x="404190" y="244348"/>
                  </a:lnTo>
                  <a:lnTo>
                    <a:pt x="404190" y="193802"/>
                  </a:lnTo>
                  <a:lnTo>
                    <a:pt x="377774" y="193802"/>
                  </a:lnTo>
                  <a:lnTo>
                    <a:pt x="281137" y="43434"/>
                  </a:lnTo>
                  <a:close/>
                </a:path>
                <a:path w="644525" h="247650">
                  <a:moveTo>
                    <a:pt x="404190" y="3302"/>
                  </a:moveTo>
                  <a:lnTo>
                    <a:pt x="377774" y="3302"/>
                  </a:lnTo>
                  <a:lnTo>
                    <a:pt x="377774" y="193802"/>
                  </a:lnTo>
                  <a:lnTo>
                    <a:pt x="404190" y="193802"/>
                  </a:lnTo>
                  <a:lnTo>
                    <a:pt x="404190" y="3302"/>
                  </a:lnTo>
                  <a:close/>
                </a:path>
                <a:path w="644525" h="247650">
                  <a:moveTo>
                    <a:pt x="26733" y="3302"/>
                  </a:moveTo>
                  <a:lnTo>
                    <a:pt x="0" y="3302"/>
                  </a:lnTo>
                  <a:lnTo>
                    <a:pt x="0" y="156972"/>
                  </a:lnTo>
                  <a:lnTo>
                    <a:pt x="11150" y="204851"/>
                  </a:lnTo>
                  <a:lnTo>
                    <a:pt x="42735" y="236474"/>
                  </a:lnTo>
                  <a:lnTo>
                    <a:pt x="90055" y="247650"/>
                  </a:lnTo>
                  <a:lnTo>
                    <a:pt x="103207" y="246957"/>
                  </a:lnTo>
                  <a:lnTo>
                    <a:pt x="147264" y="230354"/>
                  </a:lnTo>
                  <a:lnTo>
                    <a:pt x="155981" y="222758"/>
                  </a:lnTo>
                  <a:lnTo>
                    <a:pt x="89458" y="222758"/>
                  </a:lnTo>
                  <a:lnTo>
                    <a:pt x="75664" y="221662"/>
                  </a:lnTo>
                  <a:lnTo>
                    <a:pt x="36158" y="195587"/>
                  </a:lnTo>
                  <a:lnTo>
                    <a:pt x="26751" y="156972"/>
                  </a:lnTo>
                  <a:lnTo>
                    <a:pt x="26733" y="3302"/>
                  </a:lnTo>
                  <a:close/>
                </a:path>
                <a:path w="644525" h="247650">
                  <a:moveTo>
                    <a:pt x="180416" y="3302"/>
                  </a:moveTo>
                  <a:lnTo>
                    <a:pt x="152488" y="3302"/>
                  </a:lnTo>
                  <a:lnTo>
                    <a:pt x="152426" y="156972"/>
                  </a:lnTo>
                  <a:lnTo>
                    <a:pt x="151438" y="171013"/>
                  </a:lnTo>
                  <a:lnTo>
                    <a:pt x="126472" y="212899"/>
                  </a:lnTo>
                  <a:lnTo>
                    <a:pt x="89458" y="222758"/>
                  </a:lnTo>
                  <a:lnTo>
                    <a:pt x="155981" y="222758"/>
                  </a:lnTo>
                  <a:lnTo>
                    <a:pt x="177638" y="182673"/>
                  </a:lnTo>
                  <a:lnTo>
                    <a:pt x="180416" y="156972"/>
                  </a:lnTo>
                  <a:lnTo>
                    <a:pt x="180416" y="330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2293" y="4204334"/>
              <a:ext cx="154051" cy="20662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437" y="4182364"/>
              <a:ext cx="186944" cy="25019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1046" y="4182364"/>
              <a:ext cx="189560" cy="253492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1558925" y="4183633"/>
              <a:ext cx="201295" cy="247650"/>
            </a:xfrm>
            <a:custGeom>
              <a:avLst/>
              <a:gdLst/>
              <a:ahLst/>
              <a:cxnLst/>
              <a:rect l="l" t="t" r="r" b="b"/>
              <a:pathLst>
                <a:path w="201294" h="247650">
                  <a:moveTo>
                    <a:pt x="100202" y="0"/>
                  </a:moveTo>
                  <a:lnTo>
                    <a:pt x="140672" y="9054"/>
                  </a:lnTo>
                  <a:lnTo>
                    <a:pt x="172831" y="35194"/>
                  </a:lnTo>
                  <a:lnTo>
                    <a:pt x="193607" y="74997"/>
                  </a:lnTo>
                  <a:lnTo>
                    <a:pt x="200787" y="123825"/>
                  </a:lnTo>
                  <a:lnTo>
                    <a:pt x="199981" y="141069"/>
                  </a:lnTo>
                  <a:lnTo>
                    <a:pt x="188087" y="187325"/>
                  </a:lnTo>
                  <a:lnTo>
                    <a:pt x="163208" y="222811"/>
                  </a:lnTo>
                  <a:lnTo>
                    <a:pt x="127920" y="243649"/>
                  </a:lnTo>
                  <a:lnTo>
                    <a:pt x="100202" y="247650"/>
                  </a:lnTo>
                  <a:lnTo>
                    <a:pt x="85919" y="246649"/>
                  </a:lnTo>
                  <a:lnTo>
                    <a:pt x="47878" y="231648"/>
                  </a:lnTo>
                  <a:lnTo>
                    <a:pt x="19482" y="200715"/>
                  </a:lnTo>
                  <a:lnTo>
                    <a:pt x="3143" y="157448"/>
                  </a:lnTo>
                  <a:lnTo>
                    <a:pt x="0" y="123825"/>
                  </a:lnTo>
                  <a:lnTo>
                    <a:pt x="783" y="106652"/>
                  </a:lnTo>
                  <a:lnTo>
                    <a:pt x="12446" y="60325"/>
                  </a:lnTo>
                  <a:lnTo>
                    <a:pt x="37091" y="24892"/>
                  </a:lnTo>
                  <a:lnTo>
                    <a:pt x="72421" y="4016"/>
                  </a:lnTo>
                  <a:lnTo>
                    <a:pt x="100202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4256" y="5868923"/>
              <a:ext cx="1655826" cy="477773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520966" y="5866688"/>
              <a:ext cx="1629410" cy="448945"/>
            </a:xfrm>
            <a:custGeom>
              <a:avLst/>
              <a:gdLst/>
              <a:ahLst/>
              <a:cxnLst/>
              <a:rect l="l" t="t" r="r" b="b"/>
              <a:pathLst>
                <a:path w="1629410" h="448945">
                  <a:moveTo>
                    <a:pt x="1274178" y="111378"/>
                  </a:moveTo>
                  <a:lnTo>
                    <a:pt x="1236094" y="116762"/>
                  </a:lnTo>
                  <a:lnTo>
                    <a:pt x="1187385" y="144714"/>
                  </a:lnTo>
                  <a:lnTo>
                    <a:pt x="1162898" y="174503"/>
                  </a:lnTo>
                  <a:lnTo>
                    <a:pt x="1145606" y="212230"/>
                  </a:lnTo>
                  <a:lnTo>
                    <a:pt x="1136843" y="255941"/>
                  </a:lnTo>
                  <a:lnTo>
                    <a:pt x="1135748" y="279920"/>
                  </a:lnTo>
                  <a:lnTo>
                    <a:pt x="1136891" y="304500"/>
                  </a:lnTo>
                  <a:lnTo>
                    <a:pt x="1146035" y="348897"/>
                  </a:lnTo>
                  <a:lnTo>
                    <a:pt x="1164061" y="386681"/>
                  </a:lnTo>
                  <a:lnTo>
                    <a:pt x="1189969" y="416137"/>
                  </a:lnTo>
                  <a:lnTo>
                    <a:pt x="1223423" y="436752"/>
                  </a:lnTo>
                  <a:lnTo>
                    <a:pt x="1262805" y="447172"/>
                  </a:lnTo>
                  <a:lnTo>
                    <a:pt x="1284592" y="448475"/>
                  </a:lnTo>
                  <a:lnTo>
                    <a:pt x="1326047" y="443305"/>
                  </a:lnTo>
                  <a:lnTo>
                    <a:pt x="1359728" y="427797"/>
                  </a:lnTo>
                  <a:lnTo>
                    <a:pt x="1382096" y="405472"/>
                  </a:lnTo>
                  <a:lnTo>
                    <a:pt x="1284592" y="405472"/>
                  </a:lnTo>
                  <a:lnTo>
                    <a:pt x="1263184" y="403520"/>
                  </a:lnTo>
                  <a:lnTo>
                    <a:pt x="1227370" y="387893"/>
                  </a:lnTo>
                  <a:lnTo>
                    <a:pt x="1201246" y="357287"/>
                  </a:lnTo>
                  <a:lnTo>
                    <a:pt x="1187478" y="315682"/>
                  </a:lnTo>
                  <a:lnTo>
                    <a:pt x="1185405" y="291007"/>
                  </a:lnTo>
                  <a:lnTo>
                    <a:pt x="1409814" y="291007"/>
                  </a:lnTo>
                  <a:lnTo>
                    <a:pt x="1409814" y="276631"/>
                  </a:lnTo>
                  <a:lnTo>
                    <a:pt x="1408812" y="252614"/>
                  </a:lnTo>
                  <a:lnTo>
                    <a:pt x="1408340" y="249097"/>
                  </a:lnTo>
                  <a:lnTo>
                    <a:pt x="1186548" y="249097"/>
                  </a:lnTo>
                  <a:lnTo>
                    <a:pt x="1190286" y="229545"/>
                  </a:lnTo>
                  <a:lnTo>
                    <a:pt x="1215504" y="181317"/>
                  </a:lnTo>
                  <a:lnTo>
                    <a:pt x="1257438" y="156064"/>
                  </a:lnTo>
                  <a:lnTo>
                    <a:pt x="1274178" y="154381"/>
                  </a:lnTo>
                  <a:lnTo>
                    <a:pt x="1371511" y="154381"/>
                  </a:lnTo>
                  <a:lnTo>
                    <a:pt x="1361199" y="143440"/>
                  </a:lnTo>
                  <a:lnTo>
                    <a:pt x="1346695" y="132067"/>
                  </a:lnTo>
                  <a:lnTo>
                    <a:pt x="1330667" y="123016"/>
                  </a:lnTo>
                  <a:lnTo>
                    <a:pt x="1313246" y="116551"/>
                  </a:lnTo>
                  <a:lnTo>
                    <a:pt x="1294420" y="112672"/>
                  </a:lnTo>
                  <a:lnTo>
                    <a:pt x="1274178" y="111378"/>
                  </a:lnTo>
                  <a:close/>
                </a:path>
                <a:path w="1629410" h="448945">
                  <a:moveTo>
                    <a:pt x="1363205" y="347852"/>
                  </a:moveTo>
                  <a:lnTo>
                    <a:pt x="1340702" y="385595"/>
                  </a:lnTo>
                  <a:lnTo>
                    <a:pt x="1299000" y="404698"/>
                  </a:lnTo>
                  <a:lnTo>
                    <a:pt x="1284592" y="405472"/>
                  </a:lnTo>
                  <a:lnTo>
                    <a:pt x="1382096" y="405472"/>
                  </a:lnTo>
                  <a:lnTo>
                    <a:pt x="1385622" y="401953"/>
                  </a:lnTo>
                  <a:lnTo>
                    <a:pt x="1403718" y="365772"/>
                  </a:lnTo>
                  <a:lnTo>
                    <a:pt x="1363205" y="347852"/>
                  </a:lnTo>
                  <a:close/>
                </a:path>
                <a:path w="1629410" h="448945">
                  <a:moveTo>
                    <a:pt x="1371511" y="154381"/>
                  </a:moveTo>
                  <a:lnTo>
                    <a:pt x="1274178" y="154381"/>
                  </a:lnTo>
                  <a:lnTo>
                    <a:pt x="1292152" y="155976"/>
                  </a:lnTo>
                  <a:lnTo>
                    <a:pt x="1308150" y="160762"/>
                  </a:lnTo>
                  <a:lnTo>
                    <a:pt x="1343958" y="193805"/>
                  </a:lnTo>
                  <a:lnTo>
                    <a:pt x="1360157" y="249097"/>
                  </a:lnTo>
                  <a:lnTo>
                    <a:pt x="1408340" y="249097"/>
                  </a:lnTo>
                  <a:lnTo>
                    <a:pt x="1400759" y="209247"/>
                  </a:lnTo>
                  <a:lnTo>
                    <a:pt x="1384682" y="172358"/>
                  </a:lnTo>
                  <a:lnTo>
                    <a:pt x="1373857" y="156870"/>
                  </a:lnTo>
                  <a:lnTo>
                    <a:pt x="1371511" y="154381"/>
                  </a:lnTo>
                  <a:close/>
                </a:path>
                <a:path w="1629410" h="448945">
                  <a:moveTo>
                    <a:pt x="458965" y="111378"/>
                  </a:moveTo>
                  <a:lnTo>
                    <a:pt x="419979" y="116835"/>
                  </a:lnTo>
                  <a:lnTo>
                    <a:pt x="370697" y="145125"/>
                  </a:lnTo>
                  <a:lnTo>
                    <a:pt x="346011" y="175104"/>
                  </a:lnTo>
                  <a:lnTo>
                    <a:pt x="328768" y="212748"/>
                  </a:lnTo>
                  <a:lnTo>
                    <a:pt x="320034" y="256265"/>
                  </a:lnTo>
                  <a:lnTo>
                    <a:pt x="318947" y="279920"/>
                  </a:lnTo>
                  <a:lnTo>
                    <a:pt x="320043" y="303569"/>
                  </a:lnTo>
                  <a:lnTo>
                    <a:pt x="328811" y="346970"/>
                  </a:lnTo>
                  <a:lnTo>
                    <a:pt x="346149" y="384798"/>
                  </a:lnTo>
                  <a:lnTo>
                    <a:pt x="370819" y="414791"/>
                  </a:lnTo>
                  <a:lnTo>
                    <a:pt x="402320" y="436227"/>
                  </a:lnTo>
                  <a:lnTo>
                    <a:pt x="438891" y="447113"/>
                  </a:lnTo>
                  <a:lnTo>
                    <a:pt x="458965" y="448475"/>
                  </a:lnTo>
                  <a:lnTo>
                    <a:pt x="478996" y="447113"/>
                  </a:lnTo>
                  <a:lnTo>
                    <a:pt x="515515" y="436227"/>
                  </a:lnTo>
                  <a:lnTo>
                    <a:pt x="547012" y="414786"/>
                  </a:lnTo>
                  <a:lnTo>
                    <a:pt x="555824" y="405472"/>
                  </a:lnTo>
                  <a:lnTo>
                    <a:pt x="458965" y="405472"/>
                  </a:lnTo>
                  <a:lnTo>
                    <a:pt x="446241" y="404527"/>
                  </a:lnTo>
                  <a:lnTo>
                    <a:pt x="402628" y="381949"/>
                  </a:lnTo>
                  <a:lnTo>
                    <a:pt x="380187" y="346659"/>
                  </a:lnTo>
                  <a:lnTo>
                    <a:pt x="369264" y="298308"/>
                  </a:lnTo>
                  <a:lnTo>
                    <a:pt x="368541" y="279920"/>
                  </a:lnTo>
                  <a:lnTo>
                    <a:pt x="369262" y="261530"/>
                  </a:lnTo>
                  <a:lnTo>
                    <a:pt x="380085" y="213347"/>
                  </a:lnTo>
                  <a:lnTo>
                    <a:pt x="402493" y="177982"/>
                  </a:lnTo>
                  <a:lnTo>
                    <a:pt x="446227" y="155329"/>
                  </a:lnTo>
                  <a:lnTo>
                    <a:pt x="458965" y="154381"/>
                  </a:lnTo>
                  <a:lnTo>
                    <a:pt x="555894" y="154381"/>
                  </a:lnTo>
                  <a:lnTo>
                    <a:pt x="547113" y="145118"/>
                  </a:lnTo>
                  <a:lnTo>
                    <a:pt x="532091" y="133197"/>
                  </a:lnTo>
                  <a:lnTo>
                    <a:pt x="515570" y="123653"/>
                  </a:lnTo>
                  <a:lnTo>
                    <a:pt x="497876" y="116835"/>
                  </a:lnTo>
                  <a:lnTo>
                    <a:pt x="479008" y="112743"/>
                  </a:lnTo>
                  <a:lnTo>
                    <a:pt x="458965" y="111378"/>
                  </a:lnTo>
                  <a:close/>
                </a:path>
                <a:path w="1629410" h="448945">
                  <a:moveTo>
                    <a:pt x="555894" y="154381"/>
                  </a:moveTo>
                  <a:lnTo>
                    <a:pt x="458965" y="154381"/>
                  </a:lnTo>
                  <a:lnTo>
                    <a:pt x="471902" y="155329"/>
                  </a:lnTo>
                  <a:lnTo>
                    <a:pt x="484082" y="158173"/>
                  </a:lnTo>
                  <a:lnTo>
                    <a:pt x="524494" y="188118"/>
                  </a:lnTo>
                  <a:lnTo>
                    <a:pt x="543414" y="228389"/>
                  </a:lnTo>
                  <a:lnTo>
                    <a:pt x="549935" y="279920"/>
                  </a:lnTo>
                  <a:lnTo>
                    <a:pt x="549192" y="298399"/>
                  </a:lnTo>
                  <a:lnTo>
                    <a:pt x="538238" y="346544"/>
                  </a:lnTo>
                  <a:lnTo>
                    <a:pt x="515747" y="381956"/>
                  </a:lnTo>
                  <a:lnTo>
                    <a:pt x="471856" y="404529"/>
                  </a:lnTo>
                  <a:lnTo>
                    <a:pt x="458965" y="405472"/>
                  </a:lnTo>
                  <a:lnTo>
                    <a:pt x="555824" y="405472"/>
                  </a:lnTo>
                  <a:lnTo>
                    <a:pt x="581393" y="366623"/>
                  </a:lnTo>
                  <a:lnTo>
                    <a:pt x="594583" y="325801"/>
                  </a:lnTo>
                  <a:lnTo>
                    <a:pt x="598982" y="279920"/>
                  </a:lnTo>
                  <a:lnTo>
                    <a:pt x="597875" y="256182"/>
                  </a:lnTo>
                  <a:lnTo>
                    <a:pt x="589129" y="212880"/>
                  </a:lnTo>
                  <a:lnTo>
                    <a:pt x="571769" y="175045"/>
                  </a:lnTo>
                  <a:lnTo>
                    <a:pt x="560336" y="159067"/>
                  </a:lnTo>
                  <a:lnTo>
                    <a:pt x="555894" y="154381"/>
                  </a:lnTo>
                  <a:close/>
                </a:path>
                <a:path w="1629410" h="448945">
                  <a:moveTo>
                    <a:pt x="693331" y="117411"/>
                  </a:moveTo>
                  <a:lnTo>
                    <a:pt x="643369" y="117411"/>
                  </a:lnTo>
                  <a:lnTo>
                    <a:pt x="736879" y="442429"/>
                  </a:lnTo>
                  <a:lnTo>
                    <a:pt x="786371" y="442429"/>
                  </a:lnTo>
                  <a:lnTo>
                    <a:pt x="801960" y="389000"/>
                  </a:lnTo>
                  <a:lnTo>
                    <a:pt x="762876" y="389000"/>
                  </a:lnTo>
                  <a:lnTo>
                    <a:pt x="693331" y="117411"/>
                  </a:lnTo>
                  <a:close/>
                </a:path>
                <a:path w="1629410" h="448945">
                  <a:moveTo>
                    <a:pt x="907927" y="168643"/>
                  </a:moveTo>
                  <a:lnTo>
                    <a:pt x="866254" y="168643"/>
                  </a:lnTo>
                  <a:lnTo>
                    <a:pt x="946010" y="442429"/>
                  </a:lnTo>
                  <a:lnTo>
                    <a:pt x="995540" y="442429"/>
                  </a:lnTo>
                  <a:lnTo>
                    <a:pt x="1011084" y="388454"/>
                  </a:lnTo>
                  <a:lnTo>
                    <a:pt x="972299" y="388454"/>
                  </a:lnTo>
                  <a:lnTo>
                    <a:pt x="907927" y="168643"/>
                  </a:lnTo>
                  <a:close/>
                </a:path>
                <a:path w="1629410" h="448945">
                  <a:moveTo>
                    <a:pt x="892924" y="117411"/>
                  </a:moveTo>
                  <a:lnTo>
                    <a:pt x="842251" y="117411"/>
                  </a:lnTo>
                  <a:lnTo>
                    <a:pt x="762876" y="389000"/>
                  </a:lnTo>
                  <a:lnTo>
                    <a:pt x="801960" y="389000"/>
                  </a:lnTo>
                  <a:lnTo>
                    <a:pt x="866254" y="168643"/>
                  </a:lnTo>
                  <a:lnTo>
                    <a:pt x="907927" y="168643"/>
                  </a:lnTo>
                  <a:lnTo>
                    <a:pt x="892924" y="117411"/>
                  </a:lnTo>
                  <a:close/>
                </a:path>
                <a:path w="1629410" h="448945">
                  <a:moveTo>
                    <a:pt x="1089139" y="117411"/>
                  </a:moveTo>
                  <a:lnTo>
                    <a:pt x="1041768" y="117411"/>
                  </a:lnTo>
                  <a:lnTo>
                    <a:pt x="972299" y="388454"/>
                  </a:lnTo>
                  <a:lnTo>
                    <a:pt x="1011084" y="388454"/>
                  </a:lnTo>
                  <a:lnTo>
                    <a:pt x="1089139" y="117411"/>
                  </a:lnTo>
                  <a:close/>
                </a:path>
                <a:path w="1629410" h="448945">
                  <a:moveTo>
                    <a:pt x="1517383" y="117411"/>
                  </a:moveTo>
                  <a:lnTo>
                    <a:pt x="1474457" y="117411"/>
                  </a:lnTo>
                  <a:lnTo>
                    <a:pt x="1475143" y="133670"/>
                  </a:lnTo>
                  <a:lnTo>
                    <a:pt x="1475663" y="152274"/>
                  </a:lnTo>
                  <a:lnTo>
                    <a:pt x="1475993" y="173223"/>
                  </a:lnTo>
                  <a:lnTo>
                    <a:pt x="1476108" y="442429"/>
                  </a:lnTo>
                  <a:lnTo>
                    <a:pt x="1525130" y="442429"/>
                  </a:lnTo>
                  <a:lnTo>
                    <a:pt x="1525130" y="254685"/>
                  </a:lnTo>
                  <a:lnTo>
                    <a:pt x="1526537" y="233535"/>
                  </a:lnTo>
                  <a:lnTo>
                    <a:pt x="1530765" y="214683"/>
                  </a:lnTo>
                  <a:lnTo>
                    <a:pt x="1537828" y="198132"/>
                  </a:lnTo>
                  <a:lnTo>
                    <a:pt x="1547736" y="183883"/>
                  </a:lnTo>
                  <a:lnTo>
                    <a:pt x="1557775" y="174459"/>
                  </a:lnTo>
                  <a:lnTo>
                    <a:pt x="1520050" y="174459"/>
                  </a:lnTo>
                  <a:lnTo>
                    <a:pt x="1519669" y="156921"/>
                  </a:lnTo>
                  <a:lnTo>
                    <a:pt x="1519097" y="141568"/>
                  </a:lnTo>
                  <a:lnTo>
                    <a:pt x="1518335" y="128398"/>
                  </a:lnTo>
                  <a:lnTo>
                    <a:pt x="1517383" y="117411"/>
                  </a:lnTo>
                  <a:close/>
                </a:path>
                <a:path w="1629410" h="448945">
                  <a:moveTo>
                    <a:pt x="1615046" y="111378"/>
                  </a:moveTo>
                  <a:lnTo>
                    <a:pt x="1611109" y="111378"/>
                  </a:lnTo>
                  <a:lnTo>
                    <a:pt x="1594295" y="112465"/>
                  </a:lnTo>
                  <a:lnTo>
                    <a:pt x="1550022" y="128765"/>
                  </a:lnTo>
                  <a:lnTo>
                    <a:pt x="1523286" y="160988"/>
                  </a:lnTo>
                  <a:lnTo>
                    <a:pt x="1520050" y="174459"/>
                  </a:lnTo>
                  <a:lnTo>
                    <a:pt x="1557775" y="174459"/>
                  </a:lnTo>
                  <a:lnTo>
                    <a:pt x="1559954" y="172415"/>
                  </a:lnTo>
                  <a:lnTo>
                    <a:pt x="1573945" y="164223"/>
                  </a:lnTo>
                  <a:lnTo>
                    <a:pt x="1589723" y="159308"/>
                  </a:lnTo>
                  <a:lnTo>
                    <a:pt x="1607299" y="157670"/>
                  </a:lnTo>
                  <a:lnTo>
                    <a:pt x="1628889" y="157670"/>
                  </a:lnTo>
                  <a:lnTo>
                    <a:pt x="1628889" y="113347"/>
                  </a:lnTo>
                  <a:lnTo>
                    <a:pt x="1621015" y="112039"/>
                  </a:lnTo>
                  <a:lnTo>
                    <a:pt x="1615046" y="111378"/>
                  </a:lnTo>
                  <a:close/>
                </a:path>
                <a:path w="1629410" h="448945">
                  <a:moveTo>
                    <a:pt x="1628889" y="157670"/>
                  </a:moveTo>
                  <a:lnTo>
                    <a:pt x="1614284" y="157670"/>
                  </a:lnTo>
                  <a:lnTo>
                    <a:pt x="1621523" y="158038"/>
                  </a:lnTo>
                  <a:lnTo>
                    <a:pt x="1628889" y="158775"/>
                  </a:lnTo>
                  <a:lnTo>
                    <a:pt x="1628889" y="157670"/>
                  </a:lnTo>
                  <a:close/>
                </a:path>
                <a:path w="1629410" h="448945">
                  <a:moveTo>
                    <a:pt x="131787" y="0"/>
                  </a:moveTo>
                  <a:lnTo>
                    <a:pt x="0" y="0"/>
                  </a:lnTo>
                  <a:lnTo>
                    <a:pt x="0" y="442429"/>
                  </a:lnTo>
                  <a:lnTo>
                    <a:pt x="51231" y="442429"/>
                  </a:lnTo>
                  <a:lnTo>
                    <a:pt x="51231" y="274535"/>
                  </a:lnTo>
                  <a:lnTo>
                    <a:pt x="131787" y="274535"/>
                  </a:lnTo>
                  <a:lnTo>
                    <a:pt x="170353" y="270246"/>
                  </a:lnTo>
                  <a:lnTo>
                    <a:pt x="218716" y="247900"/>
                  </a:lnTo>
                  <a:lnTo>
                    <a:pt x="238383" y="228803"/>
                  </a:lnTo>
                  <a:lnTo>
                    <a:pt x="51231" y="228803"/>
                  </a:lnTo>
                  <a:lnTo>
                    <a:pt x="51231" y="45745"/>
                  </a:lnTo>
                  <a:lnTo>
                    <a:pt x="238922" y="45745"/>
                  </a:lnTo>
                  <a:lnTo>
                    <a:pt x="231757" y="37439"/>
                  </a:lnTo>
                  <a:lnTo>
                    <a:pt x="187809" y="9531"/>
                  </a:lnTo>
                  <a:lnTo>
                    <a:pt x="151671" y="1059"/>
                  </a:lnTo>
                  <a:lnTo>
                    <a:pt x="131787" y="0"/>
                  </a:lnTo>
                  <a:close/>
                </a:path>
                <a:path w="1629410" h="448945">
                  <a:moveTo>
                    <a:pt x="238922" y="45745"/>
                  </a:moveTo>
                  <a:lnTo>
                    <a:pt x="126847" y="45745"/>
                  </a:lnTo>
                  <a:lnTo>
                    <a:pt x="146714" y="47257"/>
                  </a:lnTo>
                  <a:lnTo>
                    <a:pt x="164326" y="51795"/>
                  </a:lnTo>
                  <a:lnTo>
                    <a:pt x="203263" y="83198"/>
                  </a:lnTo>
                  <a:lnTo>
                    <a:pt x="216738" y="136715"/>
                  </a:lnTo>
                  <a:lnTo>
                    <a:pt x="215238" y="157301"/>
                  </a:lnTo>
                  <a:lnTo>
                    <a:pt x="192747" y="204558"/>
                  </a:lnTo>
                  <a:lnTo>
                    <a:pt x="146681" y="227286"/>
                  </a:lnTo>
                  <a:lnTo>
                    <a:pt x="126847" y="228803"/>
                  </a:lnTo>
                  <a:lnTo>
                    <a:pt x="238383" y="228803"/>
                  </a:lnTo>
                  <a:lnTo>
                    <a:pt x="259541" y="192672"/>
                  </a:lnTo>
                  <a:lnTo>
                    <a:pt x="269062" y="136715"/>
                  </a:lnTo>
                  <a:lnTo>
                    <a:pt x="268009" y="117019"/>
                  </a:lnTo>
                  <a:lnTo>
                    <a:pt x="264852" y="98507"/>
                  </a:lnTo>
                  <a:lnTo>
                    <a:pt x="259589" y="81176"/>
                  </a:lnTo>
                  <a:lnTo>
                    <a:pt x="252222" y="65023"/>
                  </a:lnTo>
                  <a:lnTo>
                    <a:pt x="242891" y="50345"/>
                  </a:lnTo>
                  <a:lnTo>
                    <a:pt x="238922" y="45745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2943" y="6016497"/>
              <a:ext cx="182753" cy="103860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839914" y="5978067"/>
              <a:ext cx="1310005" cy="337185"/>
            </a:xfrm>
            <a:custGeom>
              <a:avLst/>
              <a:gdLst/>
              <a:ahLst/>
              <a:cxnLst/>
              <a:rect l="l" t="t" r="r" b="b"/>
              <a:pathLst>
                <a:path w="1310005" h="337185">
                  <a:moveTo>
                    <a:pt x="140017" y="43002"/>
                  </a:moveTo>
                  <a:lnTo>
                    <a:pt x="93268" y="58178"/>
                  </a:lnTo>
                  <a:lnTo>
                    <a:pt x="67481" y="88500"/>
                  </a:lnTo>
                  <a:lnTo>
                    <a:pt x="52479" y="132926"/>
                  </a:lnTo>
                  <a:lnTo>
                    <a:pt x="49593" y="168541"/>
                  </a:lnTo>
                  <a:lnTo>
                    <a:pt x="50320" y="187020"/>
                  </a:lnTo>
                  <a:lnTo>
                    <a:pt x="61239" y="235280"/>
                  </a:lnTo>
                  <a:lnTo>
                    <a:pt x="83686" y="270577"/>
                  </a:lnTo>
                  <a:lnTo>
                    <a:pt x="127301" y="293150"/>
                  </a:lnTo>
                  <a:lnTo>
                    <a:pt x="140017" y="294093"/>
                  </a:lnTo>
                  <a:lnTo>
                    <a:pt x="152933" y="293148"/>
                  </a:lnTo>
                  <a:lnTo>
                    <a:pt x="196807" y="270570"/>
                  </a:lnTo>
                  <a:lnTo>
                    <a:pt x="219290" y="235165"/>
                  </a:lnTo>
                  <a:lnTo>
                    <a:pt x="230256" y="186929"/>
                  </a:lnTo>
                  <a:lnTo>
                    <a:pt x="230987" y="168541"/>
                  </a:lnTo>
                  <a:lnTo>
                    <a:pt x="230263" y="150242"/>
                  </a:lnTo>
                  <a:lnTo>
                    <a:pt x="219392" y="102082"/>
                  </a:lnTo>
                  <a:lnTo>
                    <a:pt x="196943" y="66610"/>
                  </a:lnTo>
                  <a:lnTo>
                    <a:pt x="152954" y="43950"/>
                  </a:lnTo>
                  <a:lnTo>
                    <a:pt x="140017" y="43002"/>
                  </a:lnTo>
                  <a:close/>
                </a:path>
                <a:path w="1310005" h="337185">
                  <a:moveTo>
                    <a:pt x="324421" y="6032"/>
                  </a:moveTo>
                  <a:lnTo>
                    <a:pt x="374383" y="6032"/>
                  </a:lnTo>
                  <a:lnTo>
                    <a:pt x="443928" y="277622"/>
                  </a:lnTo>
                  <a:lnTo>
                    <a:pt x="523303" y="6032"/>
                  </a:lnTo>
                  <a:lnTo>
                    <a:pt x="573976" y="6032"/>
                  </a:lnTo>
                  <a:lnTo>
                    <a:pt x="653351" y="277075"/>
                  </a:lnTo>
                  <a:lnTo>
                    <a:pt x="722820" y="6032"/>
                  </a:lnTo>
                  <a:lnTo>
                    <a:pt x="770191" y="6032"/>
                  </a:lnTo>
                  <a:lnTo>
                    <a:pt x="676592" y="331050"/>
                  </a:lnTo>
                  <a:lnTo>
                    <a:pt x="627062" y="331050"/>
                  </a:lnTo>
                  <a:lnTo>
                    <a:pt x="547306" y="57264"/>
                  </a:lnTo>
                  <a:lnTo>
                    <a:pt x="467423" y="331050"/>
                  </a:lnTo>
                  <a:lnTo>
                    <a:pt x="417931" y="331050"/>
                  </a:lnTo>
                  <a:lnTo>
                    <a:pt x="324421" y="6032"/>
                  </a:lnTo>
                  <a:close/>
                </a:path>
                <a:path w="1310005" h="337185">
                  <a:moveTo>
                    <a:pt x="1292161" y="0"/>
                  </a:moveTo>
                  <a:lnTo>
                    <a:pt x="1296098" y="0"/>
                  </a:lnTo>
                  <a:lnTo>
                    <a:pt x="1302067" y="660"/>
                  </a:lnTo>
                  <a:lnTo>
                    <a:pt x="1309941" y="1968"/>
                  </a:lnTo>
                  <a:lnTo>
                    <a:pt x="1309941" y="47396"/>
                  </a:lnTo>
                  <a:lnTo>
                    <a:pt x="1302575" y="46659"/>
                  </a:lnTo>
                  <a:lnTo>
                    <a:pt x="1295336" y="46291"/>
                  </a:lnTo>
                  <a:lnTo>
                    <a:pt x="1288351" y="46291"/>
                  </a:lnTo>
                  <a:lnTo>
                    <a:pt x="1270775" y="47929"/>
                  </a:lnTo>
                  <a:lnTo>
                    <a:pt x="1228788" y="72504"/>
                  </a:lnTo>
                  <a:lnTo>
                    <a:pt x="1207589" y="122156"/>
                  </a:lnTo>
                  <a:lnTo>
                    <a:pt x="1206182" y="143306"/>
                  </a:lnTo>
                  <a:lnTo>
                    <a:pt x="1206182" y="331050"/>
                  </a:lnTo>
                  <a:lnTo>
                    <a:pt x="1157160" y="331050"/>
                  </a:lnTo>
                  <a:lnTo>
                    <a:pt x="1157160" y="85140"/>
                  </a:lnTo>
                  <a:lnTo>
                    <a:pt x="1157045" y="61844"/>
                  </a:lnTo>
                  <a:lnTo>
                    <a:pt x="1156716" y="40895"/>
                  </a:lnTo>
                  <a:lnTo>
                    <a:pt x="1156196" y="22291"/>
                  </a:lnTo>
                  <a:lnTo>
                    <a:pt x="1155509" y="6032"/>
                  </a:lnTo>
                  <a:lnTo>
                    <a:pt x="1198435" y="6032"/>
                  </a:lnTo>
                  <a:lnTo>
                    <a:pt x="1199388" y="17019"/>
                  </a:lnTo>
                  <a:lnTo>
                    <a:pt x="1200150" y="30189"/>
                  </a:lnTo>
                  <a:lnTo>
                    <a:pt x="1200721" y="45542"/>
                  </a:lnTo>
                  <a:lnTo>
                    <a:pt x="1201102" y="63080"/>
                  </a:lnTo>
                  <a:lnTo>
                    <a:pt x="1204339" y="49609"/>
                  </a:lnTo>
                  <a:lnTo>
                    <a:pt x="1231074" y="17386"/>
                  </a:lnTo>
                  <a:lnTo>
                    <a:pt x="1275347" y="1086"/>
                  </a:lnTo>
                  <a:lnTo>
                    <a:pt x="1292161" y="0"/>
                  </a:lnTo>
                  <a:close/>
                </a:path>
                <a:path w="1310005" h="337185">
                  <a:moveTo>
                    <a:pt x="955230" y="0"/>
                  </a:moveTo>
                  <a:lnTo>
                    <a:pt x="994298" y="5172"/>
                  </a:lnTo>
                  <a:lnTo>
                    <a:pt x="1042251" y="32061"/>
                  </a:lnTo>
                  <a:lnTo>
                    <a:pt x="1074737" y="78524"/>
                  </a:lnTo>
                  <a:lnTo>
                    <a:pt x="1086850" y="118773"/>
                  </a:lnTo>
                  <a:lnTo>
                    <a:pt x="1090866" y="165252"/>
                  </a:lnTo>
                  <a:lnTo>
                    <a:pt x="1090866" y="179628"/>
                  </a:lnTo>
                  <a:lnTo>
                    <a:pt x="866457" y="179628"/>
                  </a:lnTo>
                  <a:lnTo>
                    <a:pt x="868531" y="204303"/>
                  </a:lnTo>
                  <a:lnTo>
                    <a:pt x="882298" y="245908"/>
                  </a:lnTo>
                  <a:lnTo>
                    <a:pt x="908423" y="276514"/>
                  </a:lnTo>
                  <a:lnTo>
                    <a:pt x="944237" y="292141"/>
                  </a:lnTo>
                  <a:lnTo>
                    <a:pt x="965644" y="294093"/>
                  </a:lnTo>
                  <a:lnTo>
                    <a:pt x="980053" y="293319"/>
                  </a:lnTo>
                  <a:lnTo>
                    <a:pt x="1021754" y="274216"/>
                  </a:lnTo>
                  <a:lnTo>
                    <a:pt x="1044257" y="236474"/>
                  </a:lnTo>
                  <a:lnTo>
                    <a:pt x="1084770" y="254393"/>
                  </a:lnTo>
                  <a:lnTo>
                    <a:pt x="1066674" y="290574"/>
                  </a:lnTo>
                  <a:lnTo>
                    <a:pt x="1040780" y="316418"/>
                  </a:lnTo>
                  <a:lnTo>
                    <a:pt x="1007100" y="331926"/>
                  </a:lnTo>
                  <a:lnTo>
                    <a:pt x="965644" y="337096"/>
                  </a:lnTo>
                  <a:lnTo>
                    <a:pt x="943858" y="335793"/>
                  </a:lnTo>
                  <a:lnTo>
                    <a:pt x="904476" y="325373"/>
                  </a:lnTo>
                  <a:lnTo>
                    <a:pt x="871021" y="304758"/>
                  </a:lnTo>
                  <a:lnTo>
                    <a:pt x="845113" y="275302"/>
                  </a:lnTo>
                  <a:lnTo>
                    <a:pt x="827087" y="237518"/>
                  </a:lnTo>
                  <a:lnTo>
                    <a:pt x="817943" y="193121"/>
                  </a:lnTo>
                  <a:lnTo>
                    <a:pt x="816800" y="168541"/>
                  </a:lnTo>
                  <a:lnTo>
                    <a:pt x="817895" y="144562"/>
                  </a:lnTo>
                  <a:lnTo>
                    <a:pt x="826658" y="100851"/>
                  </a:lnTo>
                  <a:lnTo>
                    <a:pt x="843950" y="63124"/>
                  </a:lnTo>
                  <a:lnTo>
                    <a:pt x="868437" y="33335"/>
                  </a:lnTo>
                  <a:lnTo>
                    <a:pt x="917146" y="5383"/>
                  </a:lnTo>
                  <a:lnTo>
                    <a:pt x="935658" y="1345"/>
                  </a:lnTo>
                  <a:lnTo>
                    <a:pt x="955230" y="0"/>
                  </a:lnTo>
                  <a:close/>
                </a:path>
                <a:path w="1310005" h="337185">
                  <a:moveTo>
                    <a:pt x="140017" y="0"/>
                  </a:moveTo>
                  <a:lnTo>
                    <a:pt x="178928" y="5456"/>
                  </a:lnTo>
                  <a:lnTo>
                    <a:pt x="228174" y="33746"/>
                  </a:lnTo>
                  <a:lnTo>
                    <a:pt x="252863" y="63725"/>
                  </a:lnTo>
                  <a:lnTo>
                    <a:pt x="270181" y="101501"/>
                  </a:lnTo>
                  <a:lnTo>
                    <a:pt x="278939" y="144886"/>
                  </a:lnTo>
                  <a:lnTo>
                    <a:pt x="280034" y="168541"/>
                  </a:lnTo>
                  <a:lnTo>
                    <a:pt x="278935" y="192113"/>
                  </a:lnTo>
                  <a:lnTo>
                    <a:pt x="270139" y="235466"/>
                  </a:lnTo>
                  <a:lnTo>
                    <a:pt x="252758" y="273365"/>
                  </a:lnTo>
                  <a:lnTo>
                    <a:pt x="228064" y="303407"/>
                  </a:lnTo>
                  <a:lnTo>
                    <a:pt x="196567" y="324848"/>
                  </a:lnTo>
                  <a:lnTo>
                    <a:pt x="160048" y="335734"/>
                  </a:lnTo>
                  <a:lnTo>
                    <a:pt x="140017" y="337096"/>
                  </a:lnTo>
                  <a:lnTo>
                    <a:pt x="119943" y="335734"/>
                  </a:lnTo>
                  <a:lnTo>
                    <a:pt x="83372" y="324848"/>
                  </a:lnTo>
                  <a:lnTo>
                    <a:pt x="51871" y="303412"/>
                  </a:lnTo>
                  <a:lnTo>
                    <a:pt x="27201" y="273419"/>
                  </a:lnTo>
                  <a:lnTo>
                    <a:pt x="9863" y="235591"/>
                  </a:lnTo>
                  <a:lnTo>
                    <a:pt x="1095" y="192190"/>
                  </a:lnTo>
                  <a:lnTo>
                    <a:pt x="0" y="168541"/>
                  </a:lnTo>
                  <a:lnTo>
                    <a:pt x="1090" y="144803"/>
                  </a:lnTo>
                  <a:lnTo>
                    <a:pt x="9820" y="101369"/>
                  </a:lnTo>
                  <a:lnTo>
                    <a:pt x="27095" y="63666"/>
                  </a:lnTo>
                  <a:lnTo>
                    <a:pt x="51756" y="33739"/>
                  </a:lnTo>
                  <a:lnTo>
                    <a:pt x="83317" y="12274"/>
                  </a:lnTo>
                  <a:lnTo>
                    <a:pt x="119931" y="1364"/>
                  </a:lnTo>
                  <a:lnTo>
                    <a:pt x="140017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626" y="5907862"/>
              <a:ext cx="174650" cy="192201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520966" y="5866688"/>
              <a:ext cx="269240" cy="442595"/>
            </a:xfrm>
            <a:custGeom>
              <a:avLst/>
              <a:gdLst/>
              <a:ahLst/>
              <a:cxnLst/>
              <a:rect l="l" t="t" r="r" b="b"/>
              <a:pathLst>
                <a:path w="269240" h="442595">
                  <a:moveTo>
                    <a:pt x="0" y="0"/>
                  </a:moveTo>
                  <a:lnTo>
                    <a:pt x="131787" y="0"/>
                  </a:lnTo>
                  <a:lnTo>
                    <a:pt x="151671" y="1059"/>
                  </a:lnTo>
                  <a:lnTo>
                    <a:pt x="204063" y="16941"/>
                  </a:lnTo>
                  <a:lnTo>
                    <a:pt x="242891" y="50345"/>
                  </a:lnTo>
                  <a:lnTo>
                    <a:pt x="264852" y="98507"/>
                  </a:lnTo>
                  <a:lnTo>
                    <a:pt x="269062" y="136715"/>
                  </a:lnTo>
                  <a:lnTo>
                    <a:pt x="268004" y="156572"/>
                  </a:lnTo>
                  <a:lnTo>
                    <a:pt x="252133" y="208914"/>
                  </a:lnTo>
                  <a:lnTo>
                    <a:pt x="218716" y="247900"/>
                  </a:lnTo>
                  <a:lnTo>
                    <a:pt x="170353" y="270246"/>
                  </a:lnTo>
                  <a:lnTo>
                    <a:pt x="131787" y="274535"/>
                  </a:lnTo>
                  <a:lnTo>
                    <a:pt x="51231" y="274535"/>
                  </a:lnTo>
                  <a:lnTo>
                    <a:pt x="51231" y="442429"/>
                  </a:lnTo>
                  <a:lnTo>
                    <a:pt x="0" y="442429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023616" y="6260591"/>
              <a:ext cx="1586865" cy="509270"/>
            </a:xfrm>
            <a:custGeom>
              <a:avLst/>
              <a:gdLst/>
              <a:ahLst/>
              <a:cxnLst/>
              <a:rect l="l" t="t" r="r" b="b"/>
              <a:pathLst>
                <a:path w="1586864" h="509270">
                  <a:moveTo>
                    <a:pt x="1586483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1586483" y="509016"/>
                  </a:lnTo>
                  <a:lnTo>
                    <a:pt x="158648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023616" y="6260591"/>
              <a:ext cx="1586865" cy="509270"/>
            </a:xfrm>
            <a:custGeom>
              <a:avLst/>
              <a:gdLst/>
              <a:ahLst/>
              <a:cxnLst/>
              <a:rect l="l" t="t" r="r" b="b"/>
              <a:pathLst>
                <a:path w="1586864" h="509270">
                  <a:moveTo>
                    <a:pt x="0" y="509016"/>
                  </a:moveTo>
                  <a:lnTo>
                    <a:pt x="1586483" y="509016"/>
                  </a:lnTo>
                  <a:lnTo>
                    <a:pt x="1586483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699">
              <a:solidFill>
                <a:srgbClr val="6C27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39566" y="4288027"/>
              <a:ext cx="1353947" cy="274066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3128" y="6370294"/>
              <a:ext cx="1354581" cy="27357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51478" y="5216906"/>
              <a:ext cx="700659" cy="232156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43478" y="5524500"/>
              <a:ext cx="728472" cy="22936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33520" y="2587370"/>
              <a:ext cx="473824" cy="237363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53612" y="2903232"/>
              <a:ext cx="84582" cy="223253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50183" y="2900425"/>
              <a:ext cx="72644" cy="21043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2258" y="2565272"/>
              <a:ext cx="473976" cy="23660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11139" y="2878835"/>
              <a:ext cx="147091" cy="226313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08472" y="2875534"/>
              <a:ext cx="134112" cy="213233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23633" y="2604262"/>
              <a:ext cx="473443" cy="237236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25056" y="2919984"/>
              <a:ext cx="145516" cy="226313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22770" y="2917190"/>
              <a:ext cx="131572" cy="213233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1106" y="2622676"/>
              <a:ext cx="472935" cy="23710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34399" y="2938284"/>
              <a:ext cx="157733" cy="223253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31860" y="2935732"/>
              <a:ext cx="143891" cy="210439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45152" y="3732276"/>
              <a:ext cx="6380988" cy="3125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878568" y="0"/>
            <a:ext cx="2293620" cy="1027430"/>
          </a:xfrm>
          <a:custGeom>
            <a:avLst/>
            <a:gdLst/>
            <a:ahLst/>
            <a:cxnLst/>
            <a:rect l="l" t="t" r="r" b="b"/>
            <a:pathLst>
              <a:path w="2293620" h="1027430">
                <a:moveTo>
                  <a:pt x="2293620" y="0"/>
                </a:moveTo>
                <a:lnTo>
                  <a:pt x="1030224" y="0"/>
                </a:lnTo>
                <a:lnTo>
                  <a:pt x="0" y="1027176"/>
                </a:lnTo>
                <a:lnTo>
                  <a:pt x="1263268" y="1027176"/>
                </a:lnTo>
                <a:lnTo>
                  <a:pt x="2293620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object 4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827405"/>
                  </a:moveTo>
                  <a:lnTo>
                    <a:pt x="827405" y="0"/>
                  </a:lnTo>
                </a:path>
                <a:path w="12192000" h="6858000">
                  <a:moveTo>
                    <a:pt x="0" y="2743073"/>
                  </a:moveTo>
                  <a:lnTo>
                    <a:pt x="2743072" y="0"/>
                  </a:lnTo>
                </a:path>
                <a:path w="12192000" h="6858000">
                  <a:moveTo>
                    <a:pt x="0" y="4658947"/>
                  </a:moveTo>
                  <a:lnTo>
                    <a:pt x="4658975" y="0"/>
                  </a:lnTo>
                </a:path>
                <a:path w="12192000" h="6858000">
                  <a:moveTo>
                    <a:pt x="370471" y="6204229"/>
                  </a:moveTo>
                  <a:lnTo>
                    <a:pt x="6574673" y="0"/>
                  </a:lnTo>
                </a:path>
                <a:path w="12192000" h="6858000">
                  <a:moveTo>
                    <a:pt x="1632532" y="6857999"/>
                  </a:moveTo>
                  <a:lnTo>
                    <a:pt x="8490470" y="0"/>
                  </a:lnTo>
                </a:path>
                <a:path w="12192000" h="6858000">
                  <a:moveTo>
                    <a:pt x="3548264" y="6857999"/>
                  </a:moveTo>
                  <a:lnTo>
                    <a:pt x="10406253" y="0"/>
                  </a:lnTo>
                </a:path>
                <a:path w="12192000" h="6858000">
                  <a:moveTo>
                    <a:pt x="5464143" y="6857998"/>
                  </a:moveTo>
                  <a:lnTo>
                    <a:pt x="11865991" y="456057"/>
                  </a:lnTo>
                </a:path>
                <a:path w="12192000" h="6858000">
                  <a:moveTo>
                    <a:pt x="7379844" y="6857998"/>
                  </a:moveTo>
                  <a:lnTo>
                    <a:pt x="12192000" y="2045843"/>
                  </a:lnTo>
                </a:path>
                <a:path w="12192000" h="6858000">
                  <a:moveTo>
                    <a:pt x="9295639" y="6857998"/>
                  </a:moveTo>
                  <a:lnTo>
                    <a:pt x="12192000" y="3961638"/>
                  </a:lnTo>
                </a:path>
                <a:path w="12192000" h="6858000">
                  <a:moveTo>
                    <a:pt x="11211433" y="6857999"/>
                  </a:moveTo>
                  <a:lnTo>
                    <a:pt x="12192000" y="587743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97079" y="6699504"/>
              <a:ext cx="5895340" cy="158750"/>
            </a:xfrm>
            <a:custGeom>
              <a:avLst/>
              <a:gdLst/>
              <a:ahLst/>
              <a:cxnLst/>
              <a:rect l="l" t="t" r="r" b="b"/>
              <a:pathLst>
                <a:path w="5895340" h="158750">
                  <a:moveTo>
                    <a:pt x="324700" y="0"/>
                  </a:moveTo>
                  <a:lnTo>
                    <a:pt x="156679" y="0"/>
                  </a:lnTo>
                  <a:lnTo>
                    <a:pt x="0" y="158496"/>
                  </a:lnTo>
                  <a:lnTo>
                    <a:pt x="168021" y="158496"/>
                  </a:lnTo>
                  <a:lnTo>
                    <a:pt x="324700" y="0"/>
                  </a:lnTo>
                  <a:close/>
                </a:path>
                <a:path w="5895340" h="158750">
                  <a:moveTo>
                    <a:pt x="679792" y="0"/>
                  </a:moveTo>
                  <a:lnTo>
                    <a:pt x="511771" y="0"/>
                  </a:lnTo>
                  <a:lnTo>
                    <a:pt x="355092" y="158496"/>
                  </a:lnTo>
                  <a:lnTo>
                    <a:pt x="523113" y="158496"/>
                  </a:lnTo>
                  <a:lnTo>
                    <a:pt x="679792" y="0"/>
                  </a:lnTo>
                  <a:close/>
                </a:path>
                <a:path w="5895340" h="158750">
                  <a:moveTo>
                    <a:pt x="1034884" y="0"/>
                  </a:moveTo>
                  <a:lnTo>
                    <a:pt x="865339" y="0"/>
                  </a:lnTo>
                  <a:lnTo>
                    <a:pt x="708660" y="158496"/>
                  </a:lnTo>
                  <a:lnTo>
                    <a:pt x="878205" y="158496"/>
                  </a:lnTo>
                  <a:lnTo>
                    <a:pt x="1034884" y="0"/>
                  </a:lnTo>
                  <a:close/>
                </a:path>
                <a:path w="5895340" h="158750">
                  <a:moveTo>
                    <a:pt x="1389976" y="0"/>
                  </a:moveTo>
                  <a:lnTo>
                    <a:pt x="1220431" y="0"/>
                  </a:lnTo>
                  <a:lnTo>
                    <a:pt x="1063752" y="158496"/>
                  </a:lnTo>
                  <a:lnTo>
                    <a:pt x="1233297" y="158496"/>
                  </a:lnTo>
                  <a:lnTo>
                    <a:pt x="1389976" y="0"/>
                  </a:lnTo>
                  <a:close/>
                </a:path>
                <a:path w="5895340" h="158750">
                  <a:moveTo>
                    <a:pt x="1743544" y="0"/>
                  </a:moveTo>
                  <a:lnTo>
                    <a:pt x="1575523" y="0"/>
                  </a:lnTo>
                  <a:lnTo>
                    <a:pt x="1418844" y="158496"/>
                  </a:lnTo>
                  <a:lnTo>
                    <a:pt x="1586865" y="158496"/>
                  </a:lnTo>
                  <a:lnTo>
                    <a:pt x="1743544" y="0"/>
                  </a:lnTo>
                  <a:close/>
                </a:path>
                <a:path w="5895340" h="158750">
                  <a:moveTo>
                    <a:pt x="2098636" y="0"/>
                  </a:moveTo>
                  <a:lnTo>
                    <a:pt x="1930615" y="0"/>
                  </a:lnTo>
                  <a:lnTo>
                    <a:pt x="1773936" y="158496"/>
                  </a:lnTo>
                  <a:lnTo>
                    <a:pt x="1941957" y="158496"/>
                  </a:lnTo>
                  <a:lnTo>
                    <a:pt x="2098636" y="0"/>
                  </a:lnTo>
                  <a:close/>
                </a:path>
                <a:path w="5895340" h="158750">
                  <a:moveTo>
                    <a:pt x="2453729" y="0"/>
                  </a:moveTo>
                  <a:lnTo>
                    <a:pt x="2285708" y="0"/>
                  </a:lnTo>
                  <a:lnTo>
                    <a:pt x="2129028" y="158496"/>
                  </a:lnTo>
                  <a:lnTo>
                    <a:pt x="2297049" y="158496"/>
                  </a:lnTo>
                  <a:lnTo>
                    <a:pt x="2453729" y="0"/>
                  </a:lnTo>
                  <a:close/>
                </a:path>
                <a:path w="5895340" h="158750">
                  <a:moveTo>
                    <a:pt x="2808821" y="0"/>
                  </a:moveTo>
                  <a:lnTo>
                    <a:pt x="2639276" y="0"/>
                  </a:lnTo>
                  <a:lnTo>
                    <a:pt x="2482596" y="158496"/>
                  </a:lnTo>
                  <a:lnTo>
                    <a:pt x="2652141" y="158496"/>
                  </a:lnTo>
                  <a:lnTo>
                    <a:pt x="2808821" y="0"/>
                  </a:lnTo>
                  <a:close/>
                </a:path>
                <a:path w="5895340" h="158750">
                  <a:moveTo>
                    <a:pt x="3163913" y="0"/>
                  </a:moveTo>
                  <a:lnTo>
                    <a:pt x="2994368" y="0"/>
                  </a:lnTo>
                  <a:lnTo>
                    <a:pt x="2837688" y="158496"/>
                  </a:lnTo>
                  <a:lnTo>
                    <a:pt x="3007233" y="158496"/>
                  </a:lnTo>
                  <a:lnTo>
                    <a:pt x="3163913" y="0"/>
                  </a:lnTo>
                  <a:close/>
                </a:path>
                <a:path w="5895340" h="158750">
                  <a:moveTo>
                    <a:pt x="3517481" y="0"/>
                  </a:moveTo>
                  <a:lnTo>
                    <a:pt x="3349460" y="0"/>
                  </a:lnTo>
                  <a:lnTo>
                    <a:pt x="3192780" y="158496"/>
                  </a:lnTo>
                  <a:lnTo>
                    <a:pt x="3360801" y="158496"/>
                  </a:lnTo>
                  <a:lnTo>
                    <a:pt x="3517481" y="0"/>
                  </a:lnTo>
                  <a:close/>
                </a:path>
                <a:path w="5895340" h="158750">
                  <a:moveTo>
                    <a:pt x="3872573" y="0"/>
                  </a:moveTo>
                  <a:lnTo>
                    <a:pt x="3704552" y="0"/>
                  </a:lnTo>
                  <a:lnTo>
                    <a:pt x="3547872" y="158496"/>
                  </a:lnTo>
                  <a:lnTo>
                    <a:pt x="3715893" y="158496"/>
                  </a:lnTo>
                  <a:lnTo>
                    <a:pt x="3872573" y="0"/>
                  </a:lnTo>
                  <a:close/>
                </a:path>
                <a:path w="5895340" h="158750">
                  <a:moveTo>
                    <a:pt x="4227665" y="0"/>
                  </a:moveTo>
                  <a:lnTo>
                    <a:pt x="4059644" y="0"/>
                  </a:lnTo>
                  <a:lnTo>
                    <a:pt x="3902964" y="158496"/>
                  </a:lnTo>
                  <a:lnTo>
                    <a:pt x="4070985" y="158496"/>
                  </a:lnTo>
                  <a:lnTo>
                    <a:pt x="4227665" y="0"/>
                  </a:lnTo>
                  <a:close/>
                </a:path>
                <a:path w="5895340" h="158750">
                  <a:moveTo>
                    <a:pt x="4582757" y="0"/>
                  </a:moveTo>
                  <a:lnTo>
                    <a:pt x="4413212" y="0"/>
                  </a:lnTo>
                  <a:lnTo>
                    <a:pt x="4256532" y="158496"/>
                  </a:lnTo>
                  <a:lnTo>
                    <a:pt x="4426077" y="158496"/>
                  </a:lnTo>
                  <a:lnTo>
                    <a:pt x="4582757" y="0"/>
                  </a:lnTo>
                  <a:close/>
                </a:path>
                <a:path w="5895340" h="158750">
                  <a:moveTo>
                    <a:pt x="4937849" y="0"/>
                  </a:moveTo>
                  <a:lnTo>
                    <a:pt x="4768304" y="0"/>
                  </a:lnTo>
                  <a:lnTo>
                    <a:pt x="4611624" y="158496"/>
                  </a:lnTo>
                  <a:lnTo>
                    <a:pt x="4781169" y="158496"/>
                  </a:lnTo>
                  <a:lnTo>
                    <a:pt x="4937849" y="0"/>
                  </a:lnTo>
                  <a:close/>
                </a:path>
                <a:path w="5895340" h="158750">
                  <a:moveTo>
                    <a:pt x="5291417" y="0"/>
                  </a:moveTo>
                  <a:lnTo>
                    <a:pt x="5123396" y="0"/>
                  </a:lnTo>
                  <a:lnTo>
                    <a:pt x="4966716" y="158496"/>
                  </a:lnTo>
                  <a:lnTo>
                    <a:pt x="5134737" y="158496"/>
                  </a:lnTo>
                  <a:lnTo>
                    <a:pt x="5291417" y="0"/>
                  </a:lnTo>
                  <a:close/>
                </a:path>
                <a:path w="5895340" h="158750">
                  <a:moveTo>
                    <a:pt x="5646509" y="0"/>
                  </a:moveTo>
                  <a:lnTo>
                    <a:pt x="5478488" y="0"/>
                  </a:lnTo>
                  <a:lnTo>
                    <a:pt x="5321808" y="158496"/>
                  </a:lnTo>
                  <a:lnTo>
                    <a:pt x="5489829" y="158496"/>
                  </a:lnTo>
                  <a:lnTo>
                    <a:pt x="5646509" y="0"/>
                  </a:lnTo>
                  <a:close/>
                </a:path>
                <a:path w="5895340" h="158750">
                  <a:moveTo>
                    <a:pt x="5894921" y="0"/>
                  </a:moveTo>
                  <a:lnTo>
                    <a:pt x="5833580" y="0"/>
                  </a:lnTo>
                  <a:lnTo>
                    <a:pt x="5676900" y="158496"/>
                  </a:lnTo>
                  <a:lnTo>
                    <a:pt x="5844921" y="158496"/>
                  </a:lnTo>
                  <a:lnTo>
                    <a:pt x="5894921" y="107924"/>
                  </a:lnTo>
                  <a:lnTo>
                    <a:pt x="589492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612755" y="149225"/>
              <a:ext cx="861694" cy="846455"/>
            </a:xfrm>
            <a:custGeom>
              <a:avLst/>
              <a:gdLst/>
              <a:ahLst/>
              <a:cxnLst/>
              <a:rect l="l" t="t" r="r" b="b"/>
              <a:pathLst>
                <a:path w="861695" h="846455">
                  <a:moveTo>
                    <a:pt x="724153" y="465454"/>
                  </a:moveTo>
                  <a:lnTo>
                    <a:pt x="618744" y="517905"/>
                  </a:lnTo>
                  <a:lnTo>
                    <a:pt x="618744" y="711962"/>
                  </a:lnTo>
                  <a:lnTo>
                    <a:pt x="724153" y="711962"/>
                  </a:lnTo>
                  <a:lnTo>
                    <a:pt x="724153" y="465454"/>
                  </a:lnTo>
                  <a:close/>
                </a:path>
                <a:path w="861695" h="846455">
                  <a:moveTo>
                    <a:pt x="618744" y="133857"/>
                  </a:moveTo>
                  <a:lnTo>
                    <a:pt x="618744" y="372617"/>
                  </a:lnTo>
                  <a:lnTo>
                    <a:pt x="724153" y="321437"/>
                  </a:lnTo>
                  <a:lnTo>
                    <a:pt x="724153" y="133857"/>
                  </a:lnTo>
                  <a:lnTo>
                    <a:pt x="618744" y="133857"/>
                  </a:lnTo>
                  <a:close/>
                </a:path>
                <a:path w="861695" h="846455">
                  <a:moveTo>
                    <a:pt x="138684" y="133857"/>
                  </a:moveTo>
                  <a:lnTo>
                    <a:pt x="138684" y="711962"/>
                  </a:lnTo>
                  <a:lnTo>
                    <a:pt x="239902" y="711962"/>
                  </a:lnTo>
                  <a:lnTo>
                    <a:pt x="239902" y="133857"/>
                  </a:lnTo>
                  <a:lnTo>
                    <a:pt x="138684" y="133857"/>
                  </a:lnTo>
                  <a:close/>
                </a:path>
                <a:path w="861695" h="846455">
                  <a:moveTo>
                    <a:pt x="593090" y="0"/>
                  </a:moveTo>
                  <a:lnTo>
                    <a:pt x="748538" y="0"/>
                  </a:lnTo>
                  <a:lnTo>
                    <a:pt x="773588" y="1885"/>
                  </a:lnTo>
                  <a:lnTo>
                    <a:pt x="815117" y="17037"/>
                  </a:lnTo>
                  <a:lnTo>
                    <a:pt x="844764" y="46970"/>
                  </a:lnTo>
                  <a:lnTo>
                    <a:pt x="859813" y="88967"/>
                  </a:lnTo>
                  <a:lnTo>
                    <a:pt x="861695" y="114300"/>
                  </a:lnTo>
                  <a:lnTo>
                    <a:pt x="861695" y="322579"/>
                  </a:lnTo>
                  <a:lnTo>
                    <a:pt x="853604" y="375783"/>
                  </a:lnTo>
                  <a:lnTo>
                    <a:pt x="828881" y="409781"/>
                  </a:lnTo>
                  <a:lnTo>
                    <a:pt x="802131" y="423799"/>
                  </a:lnTo>
                  <a:lnTo>
                    <a:pt x="861695" y="423799"/>
                  </a:lnTo>
                  <a:lnTo>
                    <a:pt x="861695" y="731012"/>
                  </a:lnTo>
                  <a:lnTo>
                    <a:pt x="859813" y="756586"/>
                  </a:lnTo>
                  <a:lnTo>
                    <a:pt x="844764" y="798877"/>
                  </a:lnTo>
                  <a:lnTo>
                    <a:pt x="815117" y="828855"/>
                  </a:lnTo>
                  <a:lnTo>
                    <a:pt x="773588" y="844043"/>
                  </a:lnTo>
                  <a:lnTo>
                    <a:pt x="748538" y="845947"/>
                  </a:lnTo>
                  <a:lnTo>
                    <a:pt x="593090" y="845947"/>
                  </a:lnTo>
                  <a:lnTo>
                    <a:pt x="546401" y="838342"/>
                  </a:lnTo>
                  <a:lnTo>
                    <a:pt x="511048" y="815594"/>
                  </a:lnTo>
                  <a:lnTo>
                    <a:pt x="488648" y="779208"/>
                  </a:lnTo>
                  <a:lnTo>
                    <a:pt x="481202" y="731012"/>
                  </a:lnTo>
                  <a:lnTo>
                    <a:pt x="481202" y="514350"/>
                  </a:lnTo>
                  <a:lnTo>
                    <a:pt x="484806" y="476075"/>
                  </a:lnTo>
                  <a:lnTo>
                    <a:pt x="503725" y="435705"/>
                  </a:lnTo>
                  <a:lnTo>
                    <a:pt x="540766" y="411988"/>
                  </a:lnTo>
                  <a:lnTo>
                    <a:pt x="481202" y="411988"/>
                  </a:lnTo>
                  <a:lnTo>
                    <a:pt x="481202" y="114300"/>
                  </a:lnTo>
                  <a:lnTo>
                    <a:pt x="483062" y="88675"/>
                  </a:lnTo>
                  <a:lnTo>
                    <a:pt x="497972" y="46523"/>
                  </a:lnTo>
                  <a:lnTo>
                    <a:pt x="527313" y="16877"/>
                  </a:lnTo>
                  <a:lnTo>
                    <a:pt x="568323" y="1879"/>
                  </a:lnTo>
                  <a:lnTo>
                    <a:pt x="593090" y="0"/>
                  </a:lnTo>
                  <a:close/>
                </a:path>
                <a:path w="861695" h="846455">
                  <a:moveTo>
                    <a:pt x="111887" y="0"/>
                  </a:moveTo>
                  <a:lnTo>
                    <a:pt x="266700" y="0"/>
                  </a:lnTo>
                  <a:lnTo>
                    <a:pt x="292008" y="1885"/>
                  </a:lnTo>
                  <a:lnTo>
                    <a:pt x="333815" y="17037"/>
                  </a:lnTo>
                  <a:lnTo>
                    <a:pt x="363434" y="46970"/>
                  </a:lnTo>
                  <a:lnTo>
                    <a:pt x="378483" y="88967"/>
                  </a:lnTo>
                  <a:lnTo>
                    <a:pt x="380365" y="114300"/>
                  </a:lnTo>
                  <a:lnTo>
                    <a:pt x="380365" y="731012"/>
                  </a:lnTo>
                  <a:lnTo>
                    <a:pt x="372840" y="779208"/>
                  </a:lnTo>
                  <a:lnTo>
                    <a:pt x="350266" y="815594"/>
                  </a:lnTo>
                  <a:lnTo>
                    <a:pt x="314388" y="838342"/>
                  </a:lnTo>
                  <a:lnTo>
                    <a:pt x="266700" y="845947"/>
                  </a:lnTo>
                  <a:lnTo>
                    <a:pt x="111887" y="845947"/>
                  </a:lnTo>
                  <a:lnTo>
                    <a:pt x="65135" y="838342"/>
                  </a:lnTo>
                  <a:lnTo>
                    <a:pt x="29718" y="815594"/>
                  </a:lnTo>
                  <a:lnTo>
                    <a:pt x="7429" y="779208"/>
                  </a:lnTo>
                  <a:lnTo>
                    <a:pt x="0" y="731012"/>
                  </a:lnTo>
                  <a:lnTo>
                    <a:pt x="0" y="114300"/>
                  </a:lnTo>
                  <a:lnTo>
                    <a:pt x="7429" y="66087"/>
                  </a:lnTo>
                  <a:lnTo>
                    <a:pt x="29718" y="29972"/>
                  </a:lnTo>
                  <a:lnTo>
                    <a:pt x="65135" y="7508"/>
                  </a:lnTo>
                  <a:lnTo>
                    <a:pt x="111887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9143"/>
              <a:ext cx="8457565" cy="1651000"/>
            </a:xfrm>
            <a:custGeom>
              <a:avLst/>
              <a:gdLst/>
              <a:ahLst/>
              <a:cxnLst/>
              <a:rect l="l" t="t" r="r" b="b"/>
              <a:pathLst>
                <a:path w="8457565" h="1651000">
                  <a:moveTo>
                    <a:pt x="30480" y="0"/>
                  </a:moveTo>
                  <a:lnTo>
                    <a:pt x="0" y="0"/>
                  </a:lnTo>
                  <a:lnTo>
                    <a:pt x="0" y="30848"/>
                  </a:lnTo>
                  <a:lnTo>
                    <a:pt x="30480" y="0"/>
                  </a:lnTo>
                  <a:close/>
                </a:path>
                <a:path w="8457565" h="1651000">
                  <a:moveTo>
                    <a:pt x="208788" y="0"/>
                  </a:moveTo>
                  <a:lnTo>
                    <a:pt x="123990" y="0"/>
                  </a:lnTo>
                  <a:lnTo>
                    <a:pt x="41148" y="83820"/>
                  </a:lnTo>
                  <a:lnTo>
                    <a:pt x="125933" y="83820"/>
                  </a:lnTo>
                  <a:lnTo>
                    <a:pt x="208788" y="0"/>
                  </a:lnTo>
                  <a:close/>
                </a:path>
                <a:path w="8457565" h="1651000">
                  <a:moveTo>
                    <a:pt x="388620" y="0"/>
                  </a:moveTo>
                  <a:lnTo>
                    <a:pt x="303822" y="0"/>
                  </a:lnTo>
                  <a:lnTo>
                    <a:pt x="220980" y="83820"/>
                  </a:lnTo>
                  <a:lnTo>
                    <a:pt x="305777" y="83820"/>
                  </a:lnTo>
                  <a:lnTo>
                    <a:pt x="388620" y="0"/>
                  </a:lnTo>
                  <a:close/>
                </a:path>
                <a:path w="8457565" h="1651000">
                  <a:moveTo>
                    <a:pt x="568452" y="0"/>
                  </a:moveTo>
                  <a:lnTo>
                    <a:pt x="483654" y="0"/>
                  </a:lnTo>
                  <a:lnTo>
                    <a:pt x="400812" y="83820"/>
                  </a:lnTo>
                  <a:lnTo>
                    <a:pt x="485609" y="83820"/>
                  </a:lnTo>
                  <a:lnTo>
                    <a:pt x="568452" y="0"/>
                  </a:lnTo>
                  <a:close/>
                </a:path>
                <a:path w="8457565" h="1651000">
                  <a:moveTo>
                    <a:pt x="748284" y="0"/>
                  </a:moveTo>
                  <a:lnTo>
                    <a:pt x="663486" y="0"/>
                  </a:lnTo>
                  <a:lnTo>
                    <a:pt x="580644" y="83820"/>
                  </a:lnTo>
                  <a:lnTo>
                    <a:pt x="665441" y="83820"/>
                  </a:lnTo>
                  <a:lnTo>
                    <a:pt x="748284" y="0"/>
                  </a:lnTo>
                  <a:close/>
                </a:path>
                <a:path w="8457565" h="1651000">
                  <a:moveTo>
                    <a:pt x="928116" y="0"/>
                  </a:moveTo>
                  <a:lnTo>
                    <a:pt x="841794" y="0"/>
                  </a:lnTo>
                  <a:lnTo>
                    <a:pt x="758952" y="83820"/>
                  </a:lnTo>
                  <a:lnTo>
                    <a:pt x="845273" y="83820"/>
                  </a:lnTo>
                  <a:lnTo>
                    <a:pt x="928116" y="0"/>
                  </a:lnTo>
                  <a:close/>
                </a:path>
                <a:path w="8457565" h="1651000">
                  <a:moveTo>
                    <a:pt x="1107948" y="0"/>
                  </a:moveTo>
                  <a:lnTo>
                    <a:pt x="1021626" y="0"/>
                  </a:lnTo>
                  <a:lnTo>
                    <a:pt x="938784" y="83820"/>
                  </a:lnTo>
                  <a:lnTo>
                    <a:pt x="1025105" y="83820"/>
                  </a:lnTo>
                  <a:lnTo>
                    <a:pt x="1107948" y="0"/>
                  </a:lnTo>
                  <a:close/>
                </a:path>
                <a:path w="8457565" h="1651000">
                  <a:moveTo>
                    <a:pt x="1287780" y="0"/>
                  </a:moveTo>
                  <a:lnTo>
                    <a:pt x="1201458" y="0"/>
                  </a:lnTo>
                  <a:lnTo>
                    <a:pt x="1118616" y="83820"/>
                  </a:lnTo>
                  <a:lnTo>
                    <a:pt x="1204937" y="83820"/>
                  </a:lnTo>
                  <a:lnTo>
                    <a:pt x="1287780" y="0"/>
                  </a:lnTo>
                  <a:close/>
                </a:path>
                <a:path w="8457565" h="1651000">
                  <a:moveTo>
                    <a:pt x="1467612" y="0"/>
                  </a:moveTo>
                  <a:lnTo>
                    <a:pt x="1381252" y="0"/>
                  </a:lnTo>
                  <a:lnTo>
                    <a:pt x="1298448" y="83820"/>
                  </a:lnTo>
                  <a:lnTo>
                    <a:pt x="1384808" y="83820"/>
                  </a:lnTo>
                  <a:lnTo>
                    <a:pt x="1467612" y="0"/>
                  </a:lnTo>
                  <a:close/>
                </a:path>
                <a:path w="8457565" h="1651000">
                  <a:moveTo>
                    <a:pt x="1647444" y="0"/>
                  </a:moveTo>
                  <a:lnTo>
                    <a:pt x="1561084" y="0"/>
                  </a:lnTo>
                  <a:lnTo>
                    <a:pt x="1478280" y="83820"/>
                  </a:lnTo>
                  <a:lnTo>
                    <a:pt x="1564640" y="83820"/>
                  </a:lnTo>
                  <a:lnTo>
                    <a:pt x="1647444" y="0"/>
                  </a:lnTo>
                  <a:close/>
                </a:path>
                <a:path w="8457565" h="1651000">
                  <a:moveTo>
                    <a:pt x="1827276" y="0"/>
                  </a:moveTo>
                  <a:lnTo>
                    <a:pt x="1740916" y="0"/>
                  </a:lnTo>
                  <a:lnTo>
                    <a:pt x="1658112" y="83820"/>
                  </a:lnTo>
                  <a:lnTo>
                    <a:pt x="1744472" y="83820"/>
                  </a:lnTo>
                  <a:lnTo>
                    <a:pt x="1827276" y="0"/>
                  </a:lnTo>
                  <a:close/>
                </a:path>
                <a:path w="8457565" h="1651000">
                  <a:moveTo>
                    <a:pt x="2005584" y="0"/>
                  </a:moveTo>
                  <a:lnTo>
                    <a:pt x="1920748" y="0"/>
                  </a:lnTo>
                  <a:lnTo>
                    <a:pt x="1837944" y="83820"/>
                  </a:lnTo>
                  <a:lnTo>
                    <a:pt x="1922780" y="83820"/>
                  </a:lnTo>
                  <a:lnTo>
                    <a:pt x="2005584" y="0"/>
                  </a:lnTo>
                  <a:close/>
                </a:path>
                <a:path w="8457565" h="1651000">
                  <a:moveTo>
                    <a:pt x="2185416" y="0"/>
                  </a:moveTo>
                  <a:lnTo>
                    <a:pt x="2100580" y="0"/>
                  </a:lnTo>
                  <a:lnTo>
                    <a:pt x="2017776" y="83820"/>
                  </a:lnTo>
                  <a:lnTo>
                    <a:pt x="2102612" y="83820"/>
                  </a:lnTo>
                  <a:lnTo>
                    <a:pt x="2185416" y="0"/>
                  </a:lnTo>
                  <a:close/>
                </a:path>
                <a:path w="8457565" h="1651000">
                  <a:moveTo>
                    <a:pt x="2365248" y="0"/>
                  </a:moveTo>
                  <a:lnTo>
                    <a:pt x="2280412" y="0"/>
                  </a:lnTo>
                  <a:lnTo>
                    <a:pt x="2197608" y="83820"/>
                  </a:lnTo>
                  <a:lnTo>
                    <a:pt x="2282444" y="83820"/>
                  </a:lnTo>
                  <a:lnTo>
                    <a:pt x="2365248" y="0"/>
                  </a:lnTo>
                  <a:close/>
                </a:path>
                <a:path w="8457565" h="1651000">
                  <a:moveTo>
                    <a:pt x="2545080" y="0"/>
                  </a:moveTo>
                  <a:lnTo>
                    <a:pt x="2460244" y="0"/>
                  </a:lnTo>
                  <a:lnTo>
                    <a:pt x="2377440" y="83820"/>
                  </a:lnTo>
                  <a:lnTo>
                    <a:pt x="2462276" y="83820"/>
                  </a:lnTo>
                  <a:lnTo>
                    <a:pt x="2545080" y="0"/>
                  </a:lnTo>
                  <a:close/>
                </a:path>
                <a:path w="8457565" h="1651000">
                  <a:moveTo>
                    <a:pt x="2724912" y="0"/>
                  </a:moveTo>
                  <a:lnTo>
                    <a:pt x="2638552" y="0"/>
                  </a:lnTo>
                  <a:lnTo>
                    <a:pt x="2555748" y="83820"/>
                  </a:lnTo>
                  <a:lnTo>
                    <a:pt x="2642108" y="83820"/>
                  </a:lnTo>
                  <a:lnTo>
                    <a:pt x="2724912" y="0"/>
                  </a:lnTo>
                  <a:close/>
                </a:path>
                <a:path w="8457565" h="1651000">
                  <a:moveTo>
                    <a:pt x="2904744" y="0"/>
                  </a:moveTo>
                  <a:lnTo>
                    <a:pt x="2818384" y="0"/>
                  </a:lnTo>
                  <a:lnTo>
                    <a:pt x="2735580" y="83820"/>
                  </a:lnTo>
                  <a:lnTo>
                    <a:pt x="2821940" y="83820"/>
                  </a:lnTo>
                  <a:lnTo>
                    <a:pt x="2904744" y="0"/>
                  </a:lnTo>
                  <a:close/>
                </a:path>
                <a:path w="8457565" h="1651000">
                  <a:moveTo>
                    <a:pt x="8457438" y="1606042"/>
                  </a:moveTo>
                  <a:lnTo>
                    <a:pt x="8456676" y="1606042"/>
                  </a:lnTo>
                  <a:lnTo>
                    <a:pt x="8456676" y="1563636"/>
                  </a:lnTo>
                  <a:lnTo>
                    <a:pt x="6342888" y="1563636"/>
                  </a:lnTo>
                  <a:lnTo>
                    <a:pt x="6342888" y="1606042"/>
                  </a:lnTo>
                  <a:lnTo>
                    <a:pt x="3581641" y="1606042"/>
                  </a:lnTo>
                  <a:lnTo>
                    <a:pt x="3579926" y="1597545"/>
                  </a:lnTo>
                  <a:lnTo>
                    <a:pt x="3571773" y="1585442"/>
                  </a:lnTo>
                  <a:lnTo>
                    <a:pt x="3559670" y="1577289"/>
                  </a:lnTo>
                  <a:lnTo>
                    <a:pt x="3544824" y="1574292"/>
                  </a:lnTo>
                  <a:lnTo>
                    <a:pt x="3529965" y="1577289"/>
                  </a:lnTo>
                  <a:lnTo>
                    <a:pt x="3517862" y="1585442"/>
                  </a:lnTo>
                  <a:lnTo>
                    <a:pt x="3509708" y="1597545"/>
                  </a:lnTo>
                  <a:lnTo>
                    <a:pt x="3506724" y="1612392"/>
                  </a:lnTo>
                  <a:lnTo>
                    <a:pt x="3509708" y="1627251"/>
                  </a:lnTo>
                  <a:lnTo>
                    <a:pt x="3517862" y="1639354"/>
                  </a:lnTo>
                  <a:lnTo>
                    <a:pt x="3529965" y="1647507"/>
                  </a:lnTo>
                  <a:lnTo>
                    <a:pt x="3544824" y="1650492"/>
                  </a:lnTo>
                  <a:lnTo>
                    <a:pt x="3559670" y="1647507"/>
                  </a:lnTo>
                  <a:lnTo>
                    <a:pt x="3571773" y="1639354"/>
                  </a:lnTo>
                  <a:lnTo>
                    <a:pt x="3579926" y="1627251"/>
                  </a:lnTo>
                  <a:lnTo>
                    <a:pt x="3581641" y="1618742"/>
                  </a:lnTo>
                  <a:lnTo>
                    <a:pt x="8457438" y="1618742"/>
                  </a:lnTo>
                  <a:lnTo>
                    <a:pt x="8457438" y="160604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0"/>
              <a:ext cx="1419225" cy="1414780"/>
            </a:xfrm>
            <a:custGeom>
              <a:avLst/>
              <a:gdLst/>
              <a:ahLst/>
              <a:cxnLst/>
              <a:rect l="l" t="t" r="r" b="b"/>
              <a:pathLst>
                <a:path w="1419225" h="1414780">
                  <a:moveTo>
                    <a:pt x="1418844" y="0"/>
                  </a:moveTo>
                  <a:lnTo>
                    <a:pt x="444322" y="0"/>
                  </a:lnTo>
                  <a:lnTo>
                    <a:pt x="0" y="442849"/>
                  </a:lnTo>
                  <a:lnTo>
                    <a:pt x="0" y="1414272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5944" y="2474976"/>
              <a:ext cx="2432304" cy="243230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1938401"/>
              <a:ext cx="4294758" cy="356336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60220" y="2453639"/>
              <a:ext cx="8661400" cy="2112645"/>
            </a:xfrm>
            <a:custGeom>
              <a:avLst/>
              <a:gdLst/>
              <a:ahLst/>
              <a:cxnLst/>
              <a:rect l="l" t="t" r="r" b="b"/>
              <a:pathLst>
                <a:path w="8661400" h="2112645">
                  <a:moveTo>
                    <a:pt x="2199132" y="2020570"/>
                  </a:moveTo>
                  <a:lnTo>
                    <a:pt x="74917" y="2020570"/>
                  </a:lnTo>
                  <a:lnTo>
                    <a:pt x="73202" y="2012073"/>
                  </a:lnTo>
                  <a:lnTo>
                    <a:pt x="65049" y="1999970"/>
                  </a:lnTo>
                  <a:lnTo>
                    <a:pt x="52946" y="1991817"/>
                  </a:lnTo>
                  <a:lnTo>
                    <a:pt x="38100" y="1988820"/>
                  </a:lnTo>
                  <a:lnTo>
                    <a:pt x="23241" y="1991817"/>
                  </a:lnTo>
                  <a:lnTo>
                    <a:pt x="11137" y="1999970"/>
                  </a:lnTo>
                  <a:lnTo>
                    <a:pt x="2984" y="2012073"/>
                  </a:lnTo>
                  <a:lnTo>
                    <a:pt x="0" y="2026920"/>
                  </a:lnTo>
                  <a:lnTo>
                    <a:pt x="2984" y="2041779"/>
                  </a:lnTo>
                  <a:lnTo>
                    <a:pt x="11137" y="2053882"/>
                  </a:lnTo>
                  <a:lnTo>
                    <a:pt x="23241" y="2062035"/>
                  </a:lnTo>
                  <a:lnTo>
                    <a:pt x="38100" y="2065020"/>
                  </a:lnTo>
                  <a:lnTo>
                    <a:pt x="52946" y="2062035"/>
                  </a:lnTo>
                  <a:lnTo>
                    <a:pt x="65049" y="2053882"/>
                  </a:lnTo>
                  <a:lnTo>
                    <a:pt x="73202" y="2041779"/>
                  </a:lnTo>
                  <a:lnTo>
                    <a:pt x="74917" y="2033270"/>
                  </a:lnTo>
                  <a:lnTo>
                    <a:pt x="2199132" y="2033270"/>
                  </a:lnTo>
                  <a:lnTo>
                    <a:pt x="2199132" y="2020570"/>
                  </a:lnTo>
                  <a:close/>
                </a:path>
                <a:path w="8661400" h="2112645">
                  <a:moveTo>
                    <a:pt x="3073908" y="0"/>
                  </a:moveTo>
                  <a:lnTo>
                    <a:pt x="2948432" y="0"/>
                  </a:lnTo>
                  <a:lnTo>
                    <a:pt x="2948432" y="38100"/>
                  </a:lnTo>
                  <a:lnTo>
                    <a:pt x="2820924" y="38100"/>
                  </a:lnTo>
                  <a:lnTo>
                    <a:pt x="2820924" y="54610"/>
                  </a:lnTo>
                  <a:lnTo>
                    <a:pt x="2657348" y="54610"/>
                  </a:lnTo>
                  <a:lnTo>
                    <a:pt x="2562453" y="150622"/>
                  </a:lnTo>
                  <a:lnTo>
                    <a:pt x="2283193" y="150622"/>
                  </a:lnTo>
                  <a:lnTo>
                    <a:pt x="2281478" y="142125"/>
                  </a:lnTo>
                  <a:lnTo>
                    <a:pt x="2273325" y="130022"/>
                  </a:lnTo>
                  <a:lnTo>
                    <a:pt x="2261222" y="121869"/>
                  </a:lnTo>
                  <a:lnTo>
                    <a:pt x="2246376" y="118872"/>
                  </a:lnTo>
                  <a:lnTo>
                    <a:pt x="2231517" y="121869"/>
                  </a:lnTo>
                  <a:lnTo>
                    <a:pt x="2219414" y="130022"/>
                  </a:lnTo>
                  <a:lnTo>
                    <a:pt x="2211260" y="142125"/>
                  </a:lnTo>
                  <a:lnTo>
                    <a:pt x="2208276" y="156972"/>
                  </a:lnTo>
                  <a:lnTo>
                    <a:pt x="2211260" y="171831"/>
                  </a:lnTo>
                  <a:lnTo>
                    <a:pt x="2219414" y="183934"/>
                  </a:lnTo>
                  <a:lnTo>
                    <a:pt x="2231517" y="192087"/>
                  </a:lnTo>
                  <a:lnTo>
                    <a:pt x="2246376" y="195072"/>
                  </a:lnTo>
                  <a:lnTo>
                    <a:pt x="2261222" y="192087"/>
                  </a:lnTo>
                  <a:lnTo>
                    <a:pt x="2273325" y="183934"/>
                  </a:lnTo>
                  <a:lnTo>
                    <a:pt x="2281478" y="171831"/>
                  </a:lnTo>
                  <a:lnTo>
                    <a:pt x="2283193" y="163322"/>
                  </a:lnTo>
                  <a:lnTo>
                    <a:pt x="2556675" y="163322"/>
                  </a:lnTo>
                  <a:lnTo>
                    <a:pt x="2470734" y="248158"/>
                  </a:lnTo>
                  <a:lnTo>
                    <a:pt x="462013" y="248158"/>
                  </a:lnTo>
                  <a:lnTo>
                    <a:pt x="460298" y="239661"/>
                  </a:lnTo>
                  <a:lnTo>
                    <a:pt x="452145" y="227558"/>
                  </a:lnTo>
                  <a:lnTo>
                    <a:pt x="440042" y="219405"/>
                  </a:lnTo>
                  <a:lnTo>
                    <a:pt x="425196" y="216408"/>
                  </a:lnTo>
                  <a:lnTo>
                    <a:pt x="410337" y="219405"/>
                  </a:lnTo>
                  <a:lnTo>
                    <a:pt x="398233" y="227558"/>
                  </a:lnTo>
                  <a:lnTo>
                    <a:pt x="390080" y="239661"/>
                  </a:lnTo>
                  <a:lnTo>
                    <a:pt x="387096" y="254508"/>
                  </a:lnTo>
                  <a:lnTo>
                    <a:pt x="390080" y="269367"/>
                  </a:lnTo>
                  <a:lnTo>
                    <a:pt x="398233" y="281470"/>
                  </a:lnTo>
                  <a:lnTo>
                    <a:pt x="410337" y="289623"/>
                  </a:lnTo>
                  <a:lnTo>
                    <a:pt x="425196" y="292608"/>
                  </a:lnTo>
                  <a:lnTo>
                    <a:pt x="440042" y="289623"/>
                  </a:lnTo>
                  <a:lnTo>
                    <a:pt x="452145" y="281470"/>
                  </a:lnTo>
                  <a:lnTo>
                    <a:pt x="460298" y="269367"/>
                  </a:lnTo>
                  <a:lnTo>
                    <a:pt x="462013" y="260858"/>
                  </a:lnTo>
                  <a:lnTo>
                    <a:pt x="2586228" y="260858"/>
                  </a:lnTo>
                  <a:lnTo>
                    <a:pt x="2586228" y="252006"/>
                  </a:lnTo>
                  <a:lnTo>
                    <a:pt x="2773311" y="67310"/>
                  </a:lnTo>
                  <a:lnTo>
                    <a:pt x="2820924" y="67310"/>
                  </a:lnTo>
                  <a:lnTo>
                    <a:pt x="2820924" y="76200"/>
                  </a:lnTo>
                  <a:lnTo>
                    <a:pt x="2948432" y="76200"/>
                  </a:lnTo>
                  <a:lnTo>
                    <a:pt x="2948432" y="114300"/>
                  </a:lnTo>
                  <a:lnTo>
                    <a:pt x="3073908" y="114300"/>
                  </a:lnTo>
                  <a:lnTo>
                    <a:pt x="3073908" y="76200"/>
                  </a:lnTo>
                  <a:lnTo>
                    <a:pt x="3073908" y="38100"/>
                  </a:lnTo>
                  <a:lnTo>
                    <a:pt x="3073908" y="0"/>
                  </a:lnTo>
                  <a:close/>
                </a:path>
                <a:path w="8661400" h="2112645">
                  <a:moveTo>
                    <a:pt x="8278368" y="254508"/>
                  </a:moveTo>
                  <a:lnTo>
                    <a:pt x="8277085" y="248158"/>
                  </a:lnTo>
                  <a:lnTo>
                    <a:pt x="8275371" y="239661"/>
                  </a:lnTo>
                  <a:lnTo>
                    <a:pt x="8267217" y="227558"/>
                  </a:lnTo>
                  <a:lnTo>
                    <a:pt x="8255114" y="219405"/>
                  </a:lnTo>
                  <a:lnTo>
                    <a:pt x="8240268" y="216408"/>
                  </a:lnTo>
                  <a:lnTo>
                    <a:pt x="8225409" y="219405"/>
                  </a:lnTo>
                  <a:lnTo>
                    <a:pt x="8213306" y="227558"/>
                  </a:lnTo>
                  <a:lnTo>
                    <a:pt x="8205152" y="239661"/>
                  </a:lnTo>
                  <a:lnTo>
                    <a:pt x="8203438" y="248158"/>
                  </a:lnTo>
                  <a:lnTo>
                    <a:pt x="6196241" y="248158"/>
                  </a:lnTo>
                  <a:lnTo>
                    <a:pt x="6110300" y="163322"/>
                  </a:lnTo>
                  <a:lnTo>
                    <a:pt x="6383782" y="163322"/>
                  </a:lnTo>
                  <a:lnTo>
                    <a:pt x="6385496" y="171831"/>
                  </a:lnTo>
                  <a:lnTo>
                    <a:pt x="6393650" y="183934"/>
                  </a:lnTo>
                  <a:lnTo>
                    <a:pt x="6405753" y="192087"/>
                  </a:lnTo>
                  <a:lnTo>
                    <a:pt x="6420612" y="195072"/>
                  </a:lnTo>
                  <a:lnTo>
                    <a:pt x="6435458" y="192087"/>
                  </a:lnTo>
                  <a:lnTo>
                    <a:pt x="6447561" y="183934"/>
                  </a:lnTo>
                  <a:lnTo>
                    <a:pt x="6455715" y="171831"/>
                  </a:lnTo>
                  <a:lnTo>
                    <a:pt x="6457429" y="163322"/>
                  </a:lnTo>
                  <a:lnTo>
                    <a:pt x="6458712" y="156972"/>
                  </a:lnTo>
                  <a:lnTo>
                    <a:pt x="6457429" y="150622"/>
                  </a:lnTo>
                  <a:lnTo>
                    <a:pt x="6455715" y="142125"/>
                  </a:lnTo>
                  <a:lnTo>
                    <a:pt x="6447561" y="130022"/>
                  </a:lnTo>
                  <a:lnTo>
                    <a:pt x="6435458" y="121869"/>
                  </a:lnTo>
                  <a:lnTo>
                    <a:pt x="6420612" y="118872"/>
                  </a:lnTo>
                  <a:lnTo>
                    <a:pt x="6405753" y="121869"/>
                  </a:lnTo>
                  <a:lnTo>
                    <a:pt x="6393650" y="130022"/>
                  </a:lnTo>
                  <a:lnTo>
                    <a:pt x="6385496" y="142125"/>
                  </a:lnTo>
                  <a:lnTo>
                    <a:pt x="6383782" y="150622"/>
                  </a:lnTo>
                  <a:lnTo>
                    <a:pt x="6103759" y="150622"/>
                  </a:lnTo>
                  <a:lnTo>
                    <a:pt x="6021095" y="67310"/>
                  </a:lnTo>
                  <a:lnTo>
                    <a:pt x="6019203" y="65405"/>
                  </a:lnTo>
                  <a:lnTo>
                    <a:pt x="6008497" y="54610"/>
                  </a:lnTo>
                  <a:lnTo>
                    <a:pt x="5846064" y="54610"/>
                  </a:lnTo>
                  <a:lnTo>
                    <a:pt x="5846064" y="38100"/>
                  </a:lnTo>
                  <a:lnTo>
                    <a:pt x="5718556" y="38100"/>
                  </a:lnTo>
                  <a:lnTo>
                    <a:pt x="5718556" y="0"/>
                  </a:lnTo>
                  <a:lnTo>
                    <a:pt x="5593080" y="0"/>
                  </a:lnTo>
                  <a:lnTo>
                    <a:pt x="5593080" y="38100"/>
                  </a:lnTo>
                  <a:lnTo>
                    <a:pt x="5593080" y="76200"/>
                  </a:lnTo>
                  <a:lnTo>
                    <a:pt x="5593080" y="114300"/>
                  </a:lnTo>
                  <a:lnTo>
                    <a:pt x="5718556" y="114300"/>
                  </a:lnTo>
                  <a:lnTo>
                    <a:pt x="5718556" y="76200"/>
                  </a:lnTo>
                  <a:lnTo>
                    <a:pt x="5846064" y="76200"/>
                  </a:lnTo>
                  <a:lnTo>
                    <a:pt x="5846064" y="67310"/>
                  </a:lnTo>
                  <a:lnTo>
                    <a:pt x="5893663" y="67310"/>
                  </a:lnTo>
                  <a:lnTo>
                    <a:pt x="6080760" y="252006"/>
                  </a:lnTo>
                  <a:lnTo>
                    <a:pt x="6080760" y="260858"/>
                  </a:lnTo>
                  <a:lnTo>
                    <a:pt x="8203438" y="260858"/>
                  </a:lnTo>
                  <a:lnTo>
                    <a:pt x="8205152" y="269367"/>
                  </a:lnTo>
                  <a:lnTo>
                    <a:pt x="8213306" y="281470"/>
                  </a:lnTo>
                  <a:lnTo>
                    <a:pt x="8225409" y="289623"/>
                  </a:lnTo>
                  <a:lnTo>
                    <a:pt x="8240268" y="292608"/>
                  </a:lnTo>
                  <a:lnTo>
                    <a:pt x="8255114" y="289623"/>
                  </a:lnTo>
                  <a:lnTo>
                    <a:pt x="8267217" y="281470"/>
                  </a:lnTo>
                  <a:lnTo>
                    <a:pt x="8275371" y="269367"/>
                  </a:lnTo>
                  <a:lnTo>
                    <a:pt x="8277085" y="260858"/>
                  </a:lnTo>
                  <a:lnTo>
                    <a:pt x="8278368" y="254508"/>
                  </a:lnTo>
                  <a:close/>
                </a:path>
                <a:path w="8661400" h="2112645">
                  <a:moveTo>
                    <a:pt x="8660892" y="2074164"/>
                  </a:moveTo>
                  <a:lnTo>
                    <a:pt x="8659609" y="2067814"/>
                  </a:lnTo>
                  <a:lnTo>
                    <a:pt x="8657895" y="2059317"/>
                  </a:lnTo>
                  <a:lnTo>
                    <a:pt x="8649741" y="2047214"/>
                  </a:lnTo>
                  <a:lnTo>
                    <a:pt x="8637638" y="2039061"/>
                  </a:lnTo>
                  <a:lnTo>
                    <a:pt x="8622792" y="2036064"/>
                  </a:lnTo>
                  <a:lnTo>
                    <a:pt x="8607933" y="2039061"/>
                  </a:lnTo>
                  <a:lnTo>
                    <a:pt x="8595830" y="2047214"/>
                  </a:lnTo>
                  <a:lnTo>
                    <a:pt x="8587676" y="2059317"/>
                  </a:lnTo>
                  <a:lnTo>
                    <a:pt x="8585962" y="2067814"/>
                  </a:lnTo>
                  <a:lnTo>
                    <a:pt x="6578765" y="2067814"/>
                  </a:lnTo>
                  <a:lnTo>
                    <a:pt x="6492824" y="1982978"/>
                  </a:lnTo>
                  <a:lnTo>
                    <a:pt x="6766306" y="1982978"/>
                  </a:lnTo>
                  <a:lnTo>
                    <a:pt x="6768020" y="1991487"/>
                  </a:lnTo>
                  <a:lnTo>
                    <a:pt x="6776174" y="2003590"/>
                  </a:lnTo>
                  <a:lnTo>
                    <a:pt x="6788277" y="2011743"/>
                  </a:lnTo>
                  <a:lnTo>
                    <a:pt x="6803136" y="2014728"/>
                  </a:lnTo>
                  <a:lnTo>
                    <a:pt x="6817982" y="2011743"/>
                  </a:lnTo>
                  <a:lnTo>
                    <a:pt x="6830085" y="2003590"/>
                  </a:lnTo>
                  <a:lnTo>
                    <a:pt x="6838239" y="1991487"/>
                  </a:lnTo>
                  <a:lnTo>
                    <a:pt x="6839953" y="1982978"/>
                  </a:lnTo>
                  <a:lnTo>
                    <a:pt x="6841236" y="1976628"/>
                  </a:lnTo>
                  <a:lnTo>
                    <a:pt x="6839953" y="1970278"/>
                  </a:lnTo>
                  <a:lnTo>
                    <a:pt x="6838239" y="1961781"/>
                  </a:lnTo>
                  <a:lnTo>
                    <a:pt x="6830085" y="1949678"/>
                  </a:lnTo>
                  <a:lnTo>
                    <a:pt x="6817982" y="1941525"/>
                  </a:lnTo>
                  <a:lnTo>
                    <a:pt x="6803136" y="1938528"/>
                  </a:lnTo>
                  <a:lnTo>
                    <a:pt x="6788277" y="1941525"/>
                  </a:lnTo>
                  <a:lnTo>
                    <a:pt x="6776174" y="1949678"/>
                  </a:lnTo>
                  <a:lnTo>
                    <a:pt x="6768020" y="1961781"/>
                  </a:lnTo>
                  <a:lnTo>
                    <a:pt x="6766306" y="1970278"/>
                  </a:lnTo>
                  <a:lnTo>
                    <a:pt x="6486284" y="1970278"/>
                  </a:lnTo>
                  <a:lnTo>
                    <a:pt x="6403619" y="1886966"/>
                  </a:lnTo>
                  <a:lnTo>
                    <a:pt x="6401727" y="1885061"/>
                  </a:lnTo>
                  <a:lnTo>
                    <a:pt x="6391021" y="1874266"/>
                  </a:lnTo>
                  <a:lnTo>
                    <a:pt x="6228588" y="1874266"/>
                  </a:lnTo>
                  <a:lnTo>
                    <a:pt x="6228588" y="1858010"/>
                  </a:lnTo>
                  <a:lnTo>
                    <a:pt x="6101080" y="1858010"/>
                  </a:lnTo>
                  <a:lnTo>
                    <a:pt x="6101080" y="1819910"/>
                  </a:lnTo>
                  <a:lnTo>
                    <a:pt x="5975604" y="1819910"/>
                  </a:lnTo>
                  <a:lnTo>
                    <a:pt x="5975604" y="1858010"/>
                  </a:lnTo>
                  <a:lnTo>
                    <a:pt x="5975604" y="1897380"/>
                  </a:lnTo>
                  <a:lnTo>
                    <a:pt x="5975604" y="1935480"/>
                  </a:lnTo>
                  <a:lnTo>
                    <a:pt x="6101080" y="1935480"/>
                  </a:lnTo>
                  <a:lnTo>
                    <a:pt x="6101080" y="1897380"/>
                  </a:lnTo>
                  <a:lnTo>
                    <a:pt x="6228588" y="1897380"/>
                  </a:lnTo>
                  <a:lnTo>
                    <a:pt x="6228588" y="1886966"/>
                  </a:lnTo>
                  <a:lnTo>
                    <a:pt x="6274663" y="1886966"/>
                  </a:lnTo>
                  <a:lnTo>
                    <a:pt x="6463284" y="2073173"/>
                  </a:lnTo>
                  <a:lnTo>
                    <a:pt x="6463284" y="2080514"/>
                  </a:lnTo>
                  <a:lnTo>
                    <a:pt x="8585962" y="2080514"/>
                  </a:lnTo>
                  <a:lnTo>
                    <a:pt x="8587676" y="2089023"/>
                  </a:lnTo>
                  <a:lnTo>
                    <a:pt x="8595830" y="2101126"/>
                  </a:lnTo>
                  <a:lnTo>
                    <a:pt x="8607933" y="2109279"/>
                  </a:lnTo>
                  <a:lnTo>
                    <a:pt x="8622792" y="2112264"/>
                  </a:lnTo>
                  <a:lnTo>
                    <a:pt x="8637638" y="2109279"/>
                  </a:lnTo>
                  <a:lnTo>
                    <a:pt x="8649741" y="2101126"/>
                  </a:lnTo>
                  <a:lnTo>
                    <a:pt x="8657895" y="2089023"/>
                  </a:lnTo>
                  <a:lnTo>
                    <a:pt x="8659609" y="2080514"/>
                  </a:lnTo>
                  <a:lnTo>
                    <a:pt x="8660892" y="207416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082921" y="3365703"/>
            <a:ext cx="1985010" cy="6165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4545"/>
              </a:lnSpc>
              <a:spcBef>
                <a:spcPts val="105"/>
              </a:spcBef>
            </a:pPr>
            <a:r>
              <a:rPr dirty="0" sz="3800" spc="-215">
                <a:solidFill>
                  <a:srgbClr val="FFC000"/>
                </a:solidFill>
                <a:latin typeface="Liberation Sans Narrow"/>
                <a:cs typeface="Liberation Sans Narrow"/>
              </a:rPr>
              <a:t>Methodology</a:t>
            </a:r>
            <a:endParaRPr sz="3800">
              <a:latin typeface="Liberation Sans Narrow"/>
              <a:cs typeface="Liberation Sans Narrow"/>
            </a:endParaRPr>
          </a:p>
          <a:p>
            <a:pPr algn="ctr">
              <a:lnSpc>
                <a:spcPts val="105"/>
              </a:lnSpc>
            </a:pPr>
            <a:r>
              <a:rPr dirty="0" sz="100" spc="-10">
                <a:solidFill>
                  <a:srgbClr val="FFFFFF"/>
                </a:solidFill>
                <a:latin typeface="Arial"/>
                <a:cs typeface="Arial"/>
              </a:rPr>
              <a:t>scene</a:t>
            </a:r>
            <a:endParaRPr sz="1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17549" y="2662275"/>
            <a:ext cx="3387090" cy="121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capable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finding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empty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slots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available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dirty="0" sz="20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automatically.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88009" y="4618989"/>
            <a:ext cx="3829050" cy="18091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slot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empty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automated</a:t>
            </a:r>
            <a:r>
              <a:rPr dirty="0" sz="1800" spc="-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Times New Roman"/>
                <a:cs typeface="Times New Roman"/>
              </a:rPr>
              <a:t>car 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dirty="0" sz="1800" spc="-3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new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vehicles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allowed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enter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else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entrance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blocked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servo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barrier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case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empty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slot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found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system.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1020" y="702309"/>
            <a:ext cx="8502015" cy="5153660"/>
            <a:chOff x="61020" y="702309"/>
            <a:chExt cx="8502015" cy="5153660"/>
          </a:xfrm>
        </p:grpSpPr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9461" y="702309"/>
              <a:ext cx="4912233" cy="80530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4068" y="3042920"/>
              <a:ext cx="8496300" cy="2809875"/>
            </a:xfrm>
            <a:custGeom>
              <a:avLst/>
              <a:gdLst/>
              <a:ahLst/>
              <a:cxnLst/>
              <a:rect l="l" t="t" r="r" b="b"/>
              <a:pathLst>
                <a:path w="8496300" h="2809875">
                  <a:moveTo>
                    <a:pt x="161889" y="83692"/>
                  </a:moveTo>
                  <a:lnTo>
                    <a:pt x="161889" y="445007"/>
                  </a:lnTo>
                  <a:lnTo>
                    <a:pt x="225135" y="445007"/>
                  </a:lnTo>
                  <a:lnTo>
                    <a:pt x="225135" y="83692"/>
                  </a:lnTo>
                  <a:lnTo>
                    <a:pt x="161889" y="83692"/>
                  </a:lnTo>
                  <a:close/>
                </a:path>
                <a:path w="8496300" h="2809875">
                  <a:moveTo>
                    <a:pt x="489790" y="0"/>
                  </a:moveTo>
                  <a:lnTo>
                    <a:pt x="552300" y="0"/>
                  </a:lnTo>
                  <a:lnTo>
                    <a:pt x="552300" y="528701"/>
                  </a:lnTo>
                  <a:lnTo>
                    <a:pt x="465241" y="528701"/>
                  </a:lnTo>
                  <a:lnTo>
                    <a:pt x="465241" y="106425"/>
                  </a:lnTo>
                  <a:lnTo>
                    <a:pt x="399747" y="140207"/>
                  </a:lnTo>
                  <a:lnTo>
                    <a:pt x="399747" y="44957"/>
                  </a:lnTo>
                  <a:lnTo>
                    <a:pt x="489790" y="0"/>
                  </a:lnTo>
                  <a:close/>
                </a:path>
                <a:path w="8496300" h="2809875">
                  <a:moveTo>
                    <a:pt x="145138" y="0"/>
                  </a:moveTo>
                  <a:lnTo>
                    <a:pt x="241874" y="0"/>
                  </a:lnTo>
                  <a:lnTo>
                    <a:pt x="257700" y="1170"/>
                  </a:lnTo>
                  <a:lnTo>
                    <a:pt x="294159" y="18922"/>
                  </a:lnTo>
                  <a:lnTo>
                    <a:pt x="311769" y="55534"/>
                  </a:lnTo>
                  <a:lnTo>
                    <a:pt x="312943" y="71374"/>
                  </a:lnTo>
                  <a:lnTo>
                    <a:pt x="312943" y="456818"/>
                  </a:lnTo>
                  <a:lnTo>
                    <a:pt x="302377" y="499270"/>
                  </a:lnTo>
                  <a:lnTo>
                    <a:pt x="271688" y="523938"/>
                  </a:lnTo>
                  <a:lnTo>
                    <a:pt x="241874" y="528701"/>
                  </a:lnTo>
                  <a:lnTo>
                    <a:pt x="145138" y="528701"/>
                  </a:lnTo>
                  <a:lnTo>
                    <a:pt x="103979" y="517985"/>
                  </a:lnTo>
                  <a:lnTo>
                    <a:pt x="79841" y="486997"/>
                  </a:lnTo>
                  <a:lnTo>
                    <a:pt x="75186" y="456818"/>
                  </a:lnTo>
                  <a:lnTo>
                    <a:pt x="75186" y="71374"/>
                  </a:lnTo>
                  <a:lnTo>
                    <a:pt x="85655" y="29083"/>
                  </a:lnTo>
                  <a:lnTo>
                    <a:pt x="115931" y="4683"/>
                  </a:lnTo>
                  <a:lnTo>
                    <a:pt x="145138" y="0"/>
                  </a:lnTo>
                  <a:close/>
                </a:path>
                <a:path w="8496300" h="2809875">
                  <a:moveTo>
                    <a:pt x="43938" y="586612"/>
                  </a:moveTo>
                  <a:lnTo>
                    <a:pt x="178805" y="586612"/>
                  </a:lnTo>
                  <a:lnTo>
                    <a:pt x="313679" y="586612"/>
                  </a:lnTo>
                  <a:lnTo>
                    <a:pt x="448553" y="586612"/>
                  </a:lnTo>
                  <a:lnTo>
                    <a:pt x="583427" y="586612"/>
                  </a:lnTo>
                  <a:lnTo>
                    <a:pt x="583427" y="624712"/>
                  </a:lnTo>
                  <a:lnTo>
                    <a:pt x="448553" y="624712"/>
                  </a:lnTo>
                  <a:lnTo>
                    <a:pt x="313679" y="624712"/>
                  </a:lnTo>
                  <a:lnTo>
                    <a:pt x="178805" y="624712"/>
                  </a:lnTo>
                  <a:lnTo>
                    <a:pt x="43938" y="624712"/>
                  </a:lnTo>
                  <a:lnTo>
                    <a:pt x="43938" y="586612"/>
                  </a:lnTo>
                  <a:close/>
                </a:path>
                <a:path w="8496300" h="2809875">
                  <a:moveTo>
                    <a:pt x="117947" y="2268728"/>
                  </a:moveTo>
                  <a:lnTo>
                    <a:pt x="117947" y="2630017"/>
                  </a:lnTo>
                  <a:lnTo>
                    <a:pt x="181193" y="2630017"/>
                  </a:lnTo>
                  <a:lnTo>
                    <a:pt x="181193" y="2268728"/>
                  </a:lnTo>
                  <a:lnTo>
                    <a:pt x="117947" y="2268728"/>
                  </a:lnTo>
                  <a:close/>
                </a:path>
                <a:path w="8496300" h="2809875">
                  <a:moveTo>
                    <a:pt x="402173" y="2185035"/>
                  </a:moveTo>
                  <a:lnTo>
                    <a:pt x="499290" y="2185035"/>
                  </a:lnTo>
                  <a:lnTo>
                    <a:pt x="514949" y="2186223"/>
                  </a:lnTo>
                  <a:lnTo>
                    <a:pt x="551195" y="2203957"/>
                  </a:lnTo>
                  <a:lnTo>
                    <a:pt x="568804" y="2240623"/>
                  </a:lnTo>
                  <a:lnTo>
                    <a:pt x="569978" y="2256408"/>
                  </a:lnTo>
                  <a:lnTo>
                    <a:pt x="569978" y="2386710"/>
                  </a:lnTo>
                  <a:lnTo>
                    <a:pt x="559742" y="2429891"/>
                  </a:lnTo>
                  <a:lnTo>
                    <a:pt x="523471" y="2456941"/>
                  </a:lnTo>
                  <a:lnTo>
                    <a:pt x="418924" y="2510154"/>
                  </a:lnTo>
                  <a:lnTo>
                    <a:pt x="418924" y="2630017"/>
                  </a:lnTo>
                  <a:lnTo>
                    <a:pt x="569978" y="2630017"/>
                  </a:lnTo>
                  <a:lnTo>
                    <a:pt x="569978" y="2713723"/>
                  </a:lnTo>
                  <a:lnTo>
                    <a:pt x="332221" y="2713723"/>
                  </a:lnTo>
                  <a:lnTo>
                    <a:pt x="332221" y="2506471"/>
                  </a:lnTo>
                  <a:lnTo>
                    <a:pt x="341708" y="2464435"/>
                  </a:lnTo>
                  <a:lnTo>
                    <a:pt x="375008" y="2438018"/>
                  </a:lnTo>
                  <a:lnTo>
                    <a:pt x="483288" y="2383663"/>
                  </a:lnTo>
                  <a:lnTo>
                    <a:pt x="483288" y="2268728"/>
                  </a:lnTo>
                  <a:lnTo>
                    <a:pt x="418924" y="2268728"/>
                  </a:lnTo>
                  <a:lnTo>
                    <a:pt x="418924" y="2310003"/>
                  </a:lnTo>
                  <a:lnTo>
                    <a:pt x="332221" y="2353182"/>
                  </a:lnTo>
                  <a:lnTo>
                    <a:pt x="332221" y="2256408"/>
                  </a:lnTo>
                  <a:lnTo>
                    <a:pt x="333385" y="2240460"/>
                  </a:lnTo>
                  <a:lnTo>
                    <a:pt x="350827" y="2203830"/>
                  </a:lnTo>
                  <a:lnTo>
                    <a:pt x="386685" y="2186203"/>
                  </a:lnTo>
                  <a:lnTo>
                    <a:pt x="402173" y="2185035"/>
                  </a:lnTo>
                  <a:close/>
                </a:path>
                <a:path w="8496300" h="2809875">
                  <a:moveTo>
                    <a:pt x="101208" y="2185035"/>
                  </a:moveTo>
                  <a:lnTo>
                    <a:pt x="197944" y="2185035"/>
                  </a:lnTo>
                  <a:lnTo>
                    <a:pt x="213770" y="2186223"/>
                  </a:lnTo>
                  <a:lnTo>
                    <a:pt x="250217" y="2203957"/>
                  </a:lnTo>
                  <a:lnTo>
                    <a:pt x="267827" y="2240623"/>
                  </a:lnTo>
                  <a:lnTo>
                    <a:pt x="269001" y="2256408"/>
                  </a:lnTo>
                  <a:lnTo>
                    <a:pt x="269001" y="2641917"/>
                  </a:lnTo>
                  <a:lnTo>
                    <a:pt x="258435" y="2684331"/>
                  </a:lnTo>
                  <a:lnTo>
                    <a:pt x="227757" y="2708979"/>
                  </a:lnTo>
                  <a:lnTo>
                    <a:pt x="197944" y="2713723"/>
                  </a:lnTo>
                  <a:lnTo>
                    <a:pt x="101208" y="2713723"/>
                  </a:lnTo>
                  <a:lnTo>
                    <a:pt x="60043" y="2703050"/>
                  </a:lnTo>
                  <a:lnTo>
                    <a:pt x="35904" y="2672053"/>
                  </a:lnTo>
                  <a:lnTo>
                    <a:pt x="31253" y="2641917"/>
                  </a:lnTo>
                  <a:lnTo>
                    <a:pt x="31253" y="2256408"/>
                  </a:lnTo>
                  <a:lnTo>
                    <a:pt x="41718" y="2214135"/>
                  </a:lnTo>
                  <a:lnTo>
                    <a:pt x="71997" y="2189718"/>
                  </a:lnTo>
                  <a:lnTo>
                    <a:pt x="101208" y="2185035"/>
                  </a:lnTo>
                  <a:close/>
                </a:path>
                <a:path w="8496300" h="2809875">
                  <a:moveTo>
                    <a:pt x="0" y="2771635"/>
                  </a:moveTo>
                  <a:lnTo>
                    <a:pt x="150497" y="2771635"/>
                  </a:lnTo>
                  <a:lnTo>
                    <a:pt x="300992" y="2771635"/>
                  </a:lnTo>
                  <a:lnTo>
                    <a:pt x="451487" y="2771635"/>
                  </a:lnTo>
                  <a:lnTo>
                    <a:pt x="601982" y="2771635"/>
                  </a:lnTo>
                  <a:lnTo>
                    <a:pt x="601982" y="2809735"/>
                  </a:lnTo>
                  <a:lnTo>
                    <a:pt x="451487" y="2809735"/>
                  </a:lnTo>
                  <a:lnTo>
                    <a:pt x="300992" y="2809735"/>
                  </a:lnTo>
                  <a:lnTo>
                    <a:pt x="150497" y="2809735"/>
                  </a:lnTo>
                  <a:lnTo>
                    <a:pt x="0" y="2809735"/>
                  </a:lnTo>
                  <a:lnTo>
                    <a:pt x="0" y="2771635"/>
                  </a:lnTo>
                  <a:close/>
                </a:path>
                <a:path w="8496300" h="2809875">
                  <a:moveTo>
                    <a:pt x="8011734" y="197230"/>
                  </a:moveTo>
                  <a:lnTo>
                    <a:pt x="8011734" y="558545"/>
                  </a:lnTo>
                  <a:lnTo>
                    <a:pt x="8074980" y="558545"/>
                  </a:lnTo>
                  <a:lnTo>
                    <a:pt x="8074980" y="197230"/>
                  </a:lnTo>
                  <a:lnTo>
                    <a:pt x="8011734" y="197230"/>
                  </a:lnTo>
                  <a:close/>
                </a:path>
                <a:path w="8496300" h="2809875">
                  <a:moveTo>
                    <a:pt x="8295960" y="113537"/>
                  </a:moveTo>
                  <a:lnTo>
                    <a:pt x="8393115" y="113537"/>
                  </a:lnTo>
                  <a:lnTo>
                    <a:pt x="8408785" y="114726"/>
                  </a:lnTo>
                  <a:lnTo>
                    <a:pt x="8445058" y="132460"/>
                  </a:lnTo>
                  <a:lnTo>
                    <a:pt x="8462667" y="169126"/>
                  </a:lnTo>
                  <a:lnTo>
                    <a:pt x="8463854" y="184912"/>
                  </a:lnTo>
                  <a:lnTo>
                    <a:pt x="8463854" y="296925"/>
                  </a:lnTo>
                  <a:lnTo>
                    <a:pt x="8454837" y="338963"/>
                  </a:lnTo>
                  <a:lnTo>
                    <a:pt x="8426643" y="360933"/>
                  </a:lnTo>
                  <a:lnTo>
                    <a:pt x="8463854" y="360933"/>
                  </a:lnTo>
                  <a:lnTo>
                    <a:pt x="8463854" y="570483"/>
                  </a:lnTo>
                  <a:lnTo>
                    <a:pt x="8462667" y="586436"/>
                  </a:lnTo>
                  <a:lnTo>
                    <a:pt x="8445058" y="623315"/>
                  </a:lnTo>
                  <a:lnTo>
                    <a:pt x="8408785" y="641050"/>
                  </a:lnTo>
                  <a:lnTo>
                    <a:pt x="8393115" y="642238"/>
                  </a:lnTo>
                  <a:lnTo>
                    <a:pt x="8295960" y="642238"/>
                  </a:lnTo>
                  <a:lnTo>
                    <a:pt x="8254865" y="631576"/>
                  </a:lnTo>
                  <a:lnTo>
                    <a:pt x="8230713" y="600567"/>
                  </a:lnTo>
                  <a:lnTo>
                    <a:pt x="8226110" y="570483"/>
                  </a:lnTo>
                  <a:lnTo>
                    <a:pt x="8226110" y="525779"/>
                  </a:lnTo>
                  <a:lnTo>
                    <a:pt x="8312724" y="480694"/>
                  </a:lnTo>
                  <a:lnTo>
                    <a:pt x="8312724" y="558545"/>
                  </a:lnTo>
                  <a:lnTo>
                    <a:pt x="8377113" y="558545"/>
                  </a:lnTo>
                  <a:lnTo>
                    <a:pt x="8377113" y="383285"/>
                  </a:lnTo>
                  <a:lnTo>
                    <a:pt x="8313867" y="416051"/>
                  </a:lnTo>
                  <a:lnTo>
                    <a:pt x="8313867" y="321563"/>
                  </a:lnTo>
                  <a:lnTo>
                    <a:pt x="8377113" y="289559"/>
                  </a:lnTo>
                  <a:lnTo>
                    <a:pt x="8377113" y="197230"/>
                  </a:lnTo>
                  <a:lnTo>
                    <a:pt x="8312724" y="197230"/>
                  </a:lnTo>
                  <a:lnTo>
                    <a:pt x="8312724" y="231520"/>
                  </a:lnTo>
                  <a:lnTo>
                    <a:pt x="8226110" y="275716"/>
                  </a:lnTo>
                  <a:lnTo>
                    <a:pt x="8226110" y="184912"/>
                  </a:lnTo>
                  <a:lnTo>
                    <a:pt x="8227257" y="168963"/>
                  </a:lnTo>
                  <a:lnTo>
                    <a:pt x="8244652" y="132333"/>
                  </a:lnTo>
                  <a:lnTo>
                    <a:pt x="8280531" y="114706"/>
                  </a:lnTo>
                  <a:lnTo>
                    <a:pt x="8295960" y="113537"/>
                  </a:lnTo>
                  <a:close/>
                </a:path>
                <a:path w="8496300" h="2809875">
                  <a:moveTo>
                    <a:pt x="7995097" y="113537"/>
                  </a:moveTo>
                  <a:lnTo>
                    <a:pt x="8091744" y="113537"/>
                  </a:lnTo>
                  <a:lnTo>
                    <a:pt x="8107581" y="114726"/>
                  </a:lnTo>
                  <a:lnTo>
                    <a:pt x="8144068" y="132460"/>
                  </a:lnTo>
                  <a:lnTo>
                    <a:pt x="8161695" y="169126"/>
                  </a:lnTo>
                  <a:lnTo>
                    <a:pt x="8162864" y="184912"/>
                  </a:lnTo>
                  <a:lnTo>
                    <a:pt x="8162864" y="570483"/>
                  </a:lnTo>
                  <a:lnTo>
                    <a:pt x="8152309" y="612864"/>
                  </a:lnTo>
                  <a:lnTo>
                    <a:pt x="8121573" y="637492"/>
                  </a:lnTo>
                  <a:lnTo>
                    <a:pt x="8091744" y="642238"/>
                  </a:lnTo>
                  <a:lnTo>
                    <a:pt x="7995097" y="642238"/>
                  </a:lnTo>
                  <a:lnTo>
                    <a:pt x="7953877" y="631576"/>
                  </a:lnTo>
                  <a:lnTo>
                    <a:pt x="7929771" y="600567"/>
                  </a:lnTo>
                  <a:lnTo>
                    <a:pt x="7925120" y="570483"/>
                  </a:lnTo>
                  <a:lnTo>
                    <a:pt x="7925120" y="184912"/>
                  </a:lnTo>
                  <a:lnTo>
                    <a:pt x="7935567" y="142638"/>
                  </a:lnTo>
                  <a:lnTo>
                    <a:pt x="7965855" y="118221"/>
                  </a:lnTo>
                  <a:lnTo>
                    <a:pt x="7995097" y="113537"/>
                  </a:lnTo>
                  <a:close/>
                </a:path>
                <a:path w="8496300" h="2809875">
                  <a:moveTo>
                    <a:pt x="7893878" y="700150"/>
                  </a:moveTo>
                  <a:lnTo>
                    <a:pt x="8044373" y="700150"/>
                  </a:lnTo>
                  <a:lnTo>
                    <a:pt x="8194868" y="700150"/>
                  </a:lnTo>
                  <a:lnTo>
                    <a:pt x="8345363" y="700150"/>
                  </a:lnTo>
                  <a:lnTo>
                    <a:pt x="8495858" y="700150"/>
                  </a:lnTo>
                  <a:lnTo>
                    <a:pt x="8495858" y="738250"/>
                  </a:lnTo>
                  <a:lnTo>
                    <a:pt x="8345363" y="738250"/>
                  </a:lnTo>
                  <a:lnTo>
                    <a:pt x="8194868" y="738250"/>
                  </a:lnTo>
                  <a:lnTo>
                    <a:pt x="8044373" y="738250"/>
                  </a:lnTo>
                  <a:lnTo>
                    <a:pt x="7893878" y="738250"/>
                  </a:lnTo>
                  <a:lnTo>
                    <a:pt x="7893878" y="700150"/>
                  </a:lnTo>
                  <a:close/>
                </a:path>
                <a:path w="8496300" h="2809875">
                  <a:moveTo>
                    <a:pt x="7930581" y="2107691"/>
                  </a:moveTo>
                  <a:lnTo>
                    <a:pt x="7930581" y="2469006"/>
                  </a:lnTo>
                  <a:lnTo>
                    <a:pt x="7993827" y="2469006"/>
                  </a:lnTo>
                  <a:lnTo>
                    <a:pt x="7993827" y="2107691"/>
                  </a:lnTo>
                  <a:lnTo>
                    <a:pt x="7930581" y="2107691"/>
                  </a:lnTo>
                  <a:close/>
                </a:path>
                <a:path w="8496300" h="2809875">
                  <a:moveTo>
                    <a:pt x="8144830" y="2023998"/>
                  </a:moveTo>
                  <a:lnTo>
                    <a:pt x="8230809" y="2023998"/>
                  </a:lnTo>
                  <a:lnTo>
                    <a:pt x="8230809" y="2300478"/>
                  </a:lnTo>
                  <a:lnTo>
                    <a:pt x="8296722" y="2266949"/>
                  </a:lnTo>
                  <a:lnTo>
                    <a:pt x="8296722" y="2165730"/>
                  </a:lnTo>
                  <a:lnTo>
                    <a:pt x="8382574" y="2120010"/>
                  </a:lnTo>
                  <a:lnTo>
                    <a:pt x="8382574" y="2552725"/>
                  </a:lnTo>
                  <a:lnTo>
                    <a:pt x="8296722" y="2552725"/>
                  </a:lnTo>
                  <a:lnTo>
                    <a:pt x="8296722" y="2362199"/>
                  </a:lnTo>
                  <a:lnTo>
                    <a:pt x="8144830" y="2442210"/>
                  </a:lnTo>
                  <a:lnTo>
                    <a:pt x="8144830" y="2023998"/>
                  </a:lnTo>
                  <a:close/>
                </a:path>
                <a:path w="8496300" h="2809875">
                  <a:moveTo>
                    <a:pt x="7913817" y="2023998"/>
                  </a:moveTo>
                  <a:lnTo>
                    <a:pt x="8010591" y="2023998"/>
                  </a:lnTo>
                  <a:lnTo>
                    <a:pt x="8026428" y="2025189"/>
                  </a:lnTo>
                  <a:lnTo>
                    <a:pt x="8062915" y="2043048"/>
                  </a:lnTo>
                  <a:lnTo>
                    <a:pt x="8080524" y="2079642"/>
                  </a:lnTo>
                  <a:lnTo>
                    <a:pt x="8081711" y="2095499"/>
                  </a:lnTo>
                  <a:lnTo>
                    <a:pt x="8081711" y="2480944"/>
                  </a:lnTo>
                  <a:lnTo>
                    <a:pt x="8071102" y="2523343"/>
                  </a:lnTo>
                  <a:lnTo>
                    <a:pt x="8040420" y="2547985"/>
                  </a:lnTo>
                  <a:lnTo>
                    <a:pt x="8010591" y="2552725"/>
                  </a:lnTo>
                  <a:lnTo>
                    <a:pt x="7913817" y="2552725"/>
                  </a:lnTo>
                  <a:lnTo>
                    <a:pt x="7872704" y="2542063"/>
                  </a:lnTo>
                  <a:lnTo>
                    <a:pt x="7848507" y="2511075"/>
                  </a:lnTo>
                  <a:lnTo>
                    <a:pt x="7843840" y="2480944"/>
                  </a:lnTo>
                  <a:lnTo>
                    <a:pt x="7843840" y="2095499"/>
                  </a:lnTo>
                  <a:lnTo>
                    <a:pt x="7854341" y="2053155"/>
                  </a:lnTo>
                  <a:lnTo>
                    <a:pt x="7884638" y="2028682"/>
                  </a:lnTo>
                  <a:lnTo>
                    <a:pt x="7913817" y="2023998"/>
                  </a:lnTo>
                  <a:close/>
                </a:path>
                <a:path w="8496300" h="2809875">
                  <a:moveTo>
                    <a:pt x="7812598" y="2610637"/>
                  </a:moveTo>
                  <a:lnTo>
                    <a:pt x="7963093" y="2610637"/>
                  </a:lnTo>
                  <a:lnTo>
                    <a:pt x="8113588" y="2610637"/>
                  </a:lnTo>
                  <a:lnTo>
                    <a:pt x="8264083" y="2610637"/>
                  </a:lnTo>
                  <a:lnTo>
                    <a:pt x="8414578" y="2610637"/>
                  </a:lnTo>
                  <a:lnTo>
                    <a:pt x="8414578" y="2648737"/>
                  </a:lnTo>
                  <a:lnTo>
                    <a:pt x="8264083" y="2648737"/>
                  </a:lnTo>
                  <a:lnTo>
                    <a:pt x="8113588" y="2648737"/>
                  </a:lnTo>
                  <a:lnTo>
                    <a:pt x="7963093" y="2648737"/>
                  </a:lnTo>
                  <a:lnTo>
                    <a:pt x="7812598" y="2648737"/>
                  </a:lnTo>
                  <a:lnTo>
                    <a:pt x="7812598" y="2610637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8664067" y="2697737"/>
            <a:ext cx="3366135" cy="12153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08585" marR="5080" indent="-96520">
              <a:lnSpc>
                <a:spcPct val="1301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drivers</a:t>
            </a: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see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status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availability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free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space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outside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parking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LCD.</a:t>
            </a:r>
            <a:r>
              <a:rPr dirty="0" sz="2000" spc="-10">
                <a:solidFill>
                  <a:srgbClr val="949494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609838" y="4771390"/>
            <a:ext cx="34143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slot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empty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driver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see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“E”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display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means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EMPTY.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slot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full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driver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see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“F”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the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display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means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FULL.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927335" y="0"/>
            <a:ext cx="2265045" cy="1019810"/>
          </a:xfrm>
          <a:custGeom>
            <a:avLst/>
            <a:gdLst/>
            <a:ahLst/>
            <a:cxnLst/>
            <a:rect l="l" t="t" r="r" b="b"/>
            <a:pathLst>
              <a:path w="2265045" h="1019810">
                <a:moveTo>
                  <a:pt x="2264663" y="0"/>
                </a:moveTo>
                <a:lnTo>
                  <a:pt x="1022581" y="0"/>
                </a:lnTo>
                <a:lnTo>
                  <a:pt x="0" y="1019555"/>
                </a:lnTo>
                <a:lnTo>
                  <a:pt x="1263269" y="1019555"/>
                </a:lnTo>
                <a:lnTo>
                  <a:pt x="2264663" y="21247"/>
                </a:lnTo>
                <a:lnTo>
                  <a:pt x="2264663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object 4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827405"/>
                  </a:moveTo>
                  <a:lnTo>
                    <a:pt x="827405" y="0"/>
                  </a:lnTo>
                </a:path>
                <a:path w="12192000" h="6858000">
                  <a:moveTo>
                    <a:pt x="0" y="2743073"/>
                  </a:moveTo>
                  <a:lnTo>
                    <a:pt x="2743072" y="0"/>
                  </a:lnTo>
                </a:path>
                <a:path w="12192000" h="6858000">
                  <a:moveTo>
                    <a:pt x="0" y="4658947"/>
                  </a:moveTo>
                  <a:lnTo>
                    <a:pt x="4658975" y="0"/>
                  </a:lnTo>
                </a:path>
                <a:path w="12192000" h="6858000">
                  <a:moveTo>
                    <a:pt x="370471" y="6204229"/>
                  </a:moveTo>
                  <a:lnTo>
                    <a:pt x="6574673" y="0"/>
                  </a:lnTo>
                </a:path>
                <a:path w="12192000" h="6858000">
                  <a:moveTo>
                    <a:pt x="1632532" y="6857999"/>
                  </a:moveTo>
                  <a:lnTo>
                    <a:pt x="8490470" y="0"/>
                  </a:lnTo>
                </a:path>
                <a:path w="12192000" h="6858000">
                  <a:moveTo>
                    <a:pt x="3548264" y="6857999"/>
                  </a:moveTo>
                  <a:lnTo>
                    <a:pt x="10406253" y="0"/>
                  </a:lnTo>
                </a:path>
                <a:path w="12192000" h="6858000">
                  <a:moveTo>
                    <a:pt x="5464143" y="6857998"/>
                  </a:moveTo>
                  <a:lnTo>
                    <a:pt x="11865991" y="456057"/>
                  </a:lnTo>
                </a:path>
                <a:path w="12192000" h="6858000">
                  <a:moveTo>
                    <a:pt x="7379844" y="6857998"/>
                  </a:moveTo>
                  <a:lnTo>
                    <a:pt x="12192000" y="2045843"/>
                  </a:lnTo>
                </a:path>
                <a:path w="12192000" h="6858000">
                  <a:moveTo>
                    <a:pt x="9295639" y="6857998"/>
                  </a:moveTo>
                  <a:lnTo>
                    <a:pt x="12192000" y="3961638"/>
                  </a:lnTo>
                </a:path>
                <a:path w="12192000" h="6858000">
                  <a:moveTo>
                    <a:pt x="11211433" y="6857999"/>
                  </a:moveTo>
                  <a:lnTo>
                    <a:pt x="12192000" y="587743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97079" y="6699504"/>
              <a:ext cx="5895340" cy="158750"/>
            </a:xfrm>
            <a:custGeom>
              <a:avLst/>
              <a:gdLst/>
              <a:ahLst/>
              <a:cxnLst/>
              <a:rect l="l" t="t" r="r" b="b"/>
              <a:pathLst>
                <a:path w="5895340" h="158750">
                  <a:moveTo>
                    <a:pt x="324700" y="0"/>
                  </a:moveTo>
                  <a:lnTo>
                    <a:pt x="156679" y="0"/>
                  </a:lnTo>
                  <a:lnTo>
                    <a:pt x="0" y="158496"/>
                  </a:lnTo>
                  <a:lnTo>
                    <a:pt x="168021" y="158496"/>
                  </a:lnTo>
                  <a:lnTo>
                    <a:pt x="324700" y="0"/>
                  </a:lnTo>
                  <a:close/>
                </a:path>
                <a:path w="5895340" h="158750">
                  <a:moveTo>
                    <a:pt x="679792" y="0"/>
                  </a:moveTo>
                  <a:lnTo>
                    <a:pt x="511771" y="0"/>
                  </a:lnTo>
                  <a:lnTo>
                    <a:pt x="355092" y="158496"/>
                  </a:lnTo>
                  <a:lnTo>
                    <a:pt x="523113" y="158496"/>
                  </a:lnTo>
                  <a:lnTo>
                    <a:pt x="679792" y="0"/>
                  </a:lnTo>
                  <a:close/>
                </a:path>
                <a:path w="5895340" h="158750">
                  <a:moveTo>
                    <a:pt x="1034884" y="0"/>
                  </a:moveTo>
                  <a:lnTo>
                    <a:pt x="865339" y="0"/>
                  </a:lnTo>
                  <a:lnTo>
                    <a:pt x="708660" y="158496"/>
                  </a:lnTo>
                  <a:lnTo>
                    <a:pt x="878205" y="158496"/>
                  </a:lnTo>
                  <a:lnTo>
                    <a:pt x="1034884" y="0"/>
                  </a:lnTo>
                  <a:close/>
                </a:path>
                <a:path w="5895340" h="158750">
                  <a:moveTo>
                    <a:pt x="1389976" y="0"/>
                  </a:moveTo>
                  <a:lnTo>
                    <a:pt x="1220431" y="0"/>
                  </a:lnTo>
                  <a:lnTo>
                    <a:pt x="1063752" y="158496"/>
                  </a:lnTo>
                  <a:lnTo>
                    <a:pt x="1233297" y="158496"/>
                  </a:lnTo>
                  <a:lnTo>
                    <a:pt x="1389976" y="0"/>
                  </a:lnTo>
                  <a:close/>
                </a:path>
                <a:path w="5895340" h="158750">
                  <a:moveTo>
                    <a:pt x="1743544" y="0"/>
                  </a:moveTo>
                  <a:lnTo>
                    <a:pt x="1575523" y="0"/>
                  </a:lnTo>
                  <a:lnTo>
                    <a:pt x="1418844" y="158496"/>
                  </a:lnTo>
                  <a:lnTo>
                    <a:pt x="1586865" y="158496"/>
                  </a:lnTo>
                  <a:lnTo>
                    <a:pt x="1743544" y="0"/>
                  </a:lnTo>
                  <a:close/>
                </a:path>
                <a:path w="5895340" h="158750">
                  <a:moveTo>
                    <a:pt x="2098636" y="0"/>
                  </a:moveTo>
                  <a:lnTo>
                    <a:pt x="1930615" y="0"/>
                  </a:lnTo>
                  <a:lnTo>
                    <a:pt x="1773936" y="158496"/>
                  </a:lnTo>
                  <a:lnTo>
                    <a:pt x="1941957" y="158496"/>
                  </a:lnTo>
                  <a:lnTo>
                    <a:pt x="2098636" y="0"/>
                  </a:lnTo>
                  <a:close/>
                </a:path>
                <a:path w="5895340" h="158750">
                  <a:moveTo>
                    <a:pt x="2453729" y="0"/>
                  </a:moveTo>
                  <a:lnTo>
                    <a:pt x="2285708" y="0"/>
                  </a:lnTo>
                  <a:lnTo>
                    <a:pt x="2129028" y="158496"/>
                  </a:lnTo>
                  <a:lnTo>
                    <a:pt x="2297049" y="158496"/>
                  </a:lnTo>
                  <a:lnTo>
                    <a:pt x="2453729" y="0"/>
                  </a:lnTo>
                  <a:close/>
                </a:path>
                <a:path w="5895340" h="158750">
                  <a:moveTo>
                    <a:pt x="2808821" y="0"/>
                  </a:moveTo>
                  <a:lnTo>
                    <a:pt x="2639276" y="0"/>
                  </a:lnTo>
                  <a:lnTo>
                    <a:pt x="2482596" y="158496"/>
                  </a:lnTo>
                  <a:lnTo>
                    <a:pt x="2652141" y="158496"/>
                  </a:lnTo>
                  <a:lnTo>
                    <a:pt x="2808821" y="0"/>
                  </a:lnTo>
                  <a:close/>
                </a:path>
                <a:path w="5895340" h="158750">
                  <a:moveTo>
                    <a:pt x="3163913" y="0"/>
                  </a:moveTo>
                  <a:lnTo>
                    <a:pt x="2994368" y="0"/>
                  </a:lnTo>
                  <a:lnTo>
                    <a:pt x="2837688" y="158496"/>
                  </a:lnTo>
                  <a:lnTo>
                    <a:pt x="3007233" y="158496"/>
                  </a:lnTo>
                  <a:lnTo>
                    <a:pt x="3163913" y="0"/>
                  </a:lnTo>
                  <a:close/>
                </a:path>
                <a:path w="5895340" h="158750">
                  <a:moveTo>
                    <a:pt x="3517481" y="0"/>
                  </a:moveTo>
                  <a:lnTo>
                    <a:pt x="3349460" y="0"/>
                  </a:lnTo>
                  <a:lnTo>
                    <a:pt x="3192780" y="158496"/>
                  </a:lnTo>
                  <a:lnTo>
                    <a:pt x="3360801" y="158496"/>
                  </a:lnTo>
                  <a:lnTo>
                    <a:pt x="3517481" y="0"/>
                  </a:lnTo>
                  <a:close/>
                </a:path>
                <a:path w="5895340" h="158750">
                  <a:moveTo>
                    <a:pt x="3872573" y="0"/>
                  </a:moveTo>
                  <a:lnTo>
                    <a:pt x="3704552" y="0"/>
                  </a:lnTo>
                  <a:lnTo>
                    <a:pt x="3547872" y="158496"/>
                  </a:lnTo>
                  <a:lnTo>
                    <a:pt x="3715893" y="158496"/>
                  </a:lnTo>
                  <a:lnTo>
                    <a:pt x="3872573" y="0"/>
                  </a:lnTo>
                  <a:close/>
                </a:path>
                <a:path w="5895340" h="158750">
                  <a:moveTo>
                    <a:pt x="4227665" y="0"/>
                  </a:moveTo>
                  <a:lnTo>
                    <a:pt x="4059644" y="0"/>
                  </a:lnTo>
                  <a:lnTo>
                    <a:pt x="3902964" y="158496"/>
                  </a:lnTo>
                  <a:lnTo>
                    <a:pt x="4070985" y="158496"/>
                  </a:lnTo>
                  <a:lnTo>
                    <a:pt x="4227665" y="0"/>
                  </a:lnTo>
                  <a:close/>
                </a:path>
                <a:path w="5895340" h="158750">
                  <a:moveTo>
                    <a:pt x="4582757" y="0"/>
                  </a:moveTo>
                  <a:lnTo>
                    <a:pt x="4413212" y="0"/>
                  </a:lnTo>
                  <a:lnTo>
                    <a:pt x="4256532" y="158496"/>
                  </a:lnTo>
                  <a:lnTo>
                    <a:pt x="4426077" y="158496"/>
                  </a:lnTo>
                  <a:lnTo>
                    <a:pt x="4582757" y="0"/>
                  </a:lnTo>
                  <a:close/>
                </a:path>
                <a:path w="5895340" h="158750">
                  <a:moveTo>
                    <a:pt x="4937849" y="0"/>
                  </a:moveTo>
                  <a:lnTo>
                    <a:pt x="4768304" y="0"/>
                  </a:lnTo>
                  <a:lnTo>
                    <a:pt x="4611624" y="158496"/>
                  </a:lnTo>
                  <a:lnTo>
                    <a:pt x="4781169" y="158496"/>
                  </a:lnTo>
                  <a:lnTo>
                    <a:pt x="4937849" y="0"/>
                  </a:lnTo>
                  <a:close/>
                </a:path>
                <a:path w="5895340" h="158750">
                  <a:moveTo>
                    <a:pt x="5291417" y="0"/>
                  </a:moveTo>
                  <a:lnTo>
                    <a:pt x="5123396" y="0"/>
                  </a:lnTo>
                  <a:lnTo>
                    <a:pt x="4966716" y="158496"/>
                  </a:lnTo>
                  <a:lnTo>
                    <a:pt x="5134737" y="158496"/>
                  </a:lnTo>
                  <a:lnTo>
                    <a:pt x="5291417" y="0"/>
                  </a:lnTo>
                  <a:close/>
                </a:path>
                <a:path w="5895340" h="158750">
                  <a:moveTo>
                    <a:pt x="5646509" y="0"/>
                  </a:moveTo>
                  <a:lnTo>
                    <a:pt x="5478488" y="0"/>
                  </a:lnTo>
                  <a:lnTo>
                    <a:pt x="5321808" y="158496"/>
                  </a:lnTo>
                  <a:lnTo>
                    <a:pt x="5489829" y="158496"/>
                  </a:lnTo>
                  <a:lnTo>
                    <a:pt x="5646509" y="0"/>
                  </a:lnTo>
                  <a:close/>
                </a:path>
                <a:path w="5895340" h="158750">
                  <a:moveTo>
                    <a:pt x="5894921" y="0"/>
                  </a:moveTo>
                  <a:lnTo>
                    <a:pt x="5833580" y="0"/>
                  </a:lnTo>
                  <a:lnTo>
                    <a:pt x="5676900" y="158496"/>
                  </a:lnTo>
                  <a:lnTo>
                    <a:pt x="5844921" y="158496"/>
                  </a:lnTo>
                  <a:lnTo>
                    <a:pt x="5894921" y="107924"/>
                  </a:lnTo>
                  <a:lnTo>
                    <a:pt x="589492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614279" y="149225"/>
              <a:ext cx="860425" cy="846455"/>
            </a:xfrm>
            <a:custGeom>
              <a:avLst/>
              <a:gdLst/>
              <a:ahLst/>
              <a:cxnLst/>
              <a:rect l="l" t="t" r="r" b="b"/>
              <a:pathLst>
                <a:path w="860425" h="846455">
                  <a:moveTo>
                    <a:pt x="618744" y="133857"/>
                  </a:moveTo>
                  <a:lnTo>
                    <a:pt x="618744" y="359537"/>
                  </a:lnTo>
                  <a:lnTo>
                    <a:pt x="719963" y="307213"/>
                  </a:lnTo>
                  <a:lnTo>
                    <a:pt x="719963" y="133857"/>
                  </a:lnTo>
                  <a:lnTo>
                    <a:pt x="618744" y="133857"/>
                  </a:lnTo>
                  <a:close/>
                </a:path>
                <a:path w="860425" h="846455">
                  <a:moveTo>
                    <a:pt x="138684" y="133857"/>
                  </a:moveTo>
                  <a:lnTo>
                    <a:pt x="138684" y="711962"/>
                  </a:lnTo>
                  <a:lnTo>
                    <a:pt x="239902" y="711962"/>
                  </a:lnTo>
                  <a:lnTo>
                    <a:pt x="239902" y="133857"/>
                  </a:lnTo>
                  <a:lnTo>
                    <a:pt x="138684" y="133857"/>
                  </a:lnTo>
                  <a:close/>
                </a:path>
                <a:path w="860425" h="846455">
                  <a:moveTo>
                    <a:pt x="591947" y="0"/>
                  </a:moveTo>
                  <a:lnTo>
                    <a:pt x="746760" y="0"/>
                  </a:lnTo>
                  <a:lnTo>
                    <a:pt x="772068" y="1885"/>
                  </a:lnTo>
                  <a:lnTo>
                    <a:pt x="813875" y="17037"/>
                  </a:lnTo>
                  <a:lnTo>
                    <a:pt x="843494" y="46970"/>
                  </a:lnTo>
                  <a:lnTo>
                    <a:pt x="858543" y="88967"/>
                  </a:lnTo>
                  <a:lnTo>
                    <a:pt x="860425" y="114300"/>
                  </a:lnTo>
                  <a:lnTo>
                    <a:pt x="860425" y="731012"/>
                  </a:lnTo>
                  <a:lnTo>
                    <a:pt x="852900" y="779208"/>
                  </a:lnTo>
                  <a:lnTo>
                    <a:pt x="830326" y="815594"/>
                  </a:lnTo>
                  <a:lnTo>
                    <a:pt x="794448" y="838342"/>
                  </a:lnTo>
                  <a:lnTo>
                    <a:pt x="746760" y="845947"/>
                  </a:lnTo>
                  <a:lnTo>
                    <a:pt x="591947" y="845947"/>
                  </a:lnTo>
                  <a:lnTo>
                    <a:pt x="545195" y="838342"/>
                  </a:lnTo>
                  <a:lnTo>
                    <a:pt x="509777" y="815594"/>
                  </a:lnTo>
                  <a:lnTo>
                    <a:pt x="487489" y="779208"/>
                  </a:lnTo>
                  <a:lnTo>
                    <a:pt x="480060" y="731012"/>
                  </a:lnTo>
                  <a:lnTo>
                    <a:pt x="480060" y="667892"/>
                  </a:lnTo>
                  <a:lnTo>
                    <a:pt x="618744" y="595884"/>
                  </a:lnTo>
                  <a:lnTo>
                    <a:pt x="618744" y="711962"/>
                  </a:lnTo>
                  <a:lnTo>
                    <a:pt x="719963" y="711962"/>
                  </a:lnTo>
                  <a:lnTo>
                    <a:pt x="719963" y="458342"/>
                  </a:lnTo>
                  <a:lnTo>
                    <a:pt x="480060" y="582802"/>
                  </a:lnTo>
                  <a:lnTo>
                    <a:pt x="480060" y="114300"/>
                  </a:lnTo>
                  <a:lnTo>
                    <a:pt x="487489" y="66087"/>
                  </a:lnTo>
                  <a:lnTo>
                    <a:pt x="509777" y="29972"/>
                  </a:lnTo>
                  <a:lnTo>
                    <a:pt x="545195" y="7508"/>
                  </a:lnTo>
                  <a:lnTo>
                    <a:pt x="567160" y="1879"/>
                  </a:lnTo>
                  <a:lnTo>
                    <a:pt x="591947" y="0"/>
                  </a:lnTo>
                  <a:close/>
                </a:path>
                <a:path w="860425" h="846455">
                  <a:moveTo>
                    <a:pt x="111887" y="0"/>
                  </a:moveTo>
                  <a:lnTo>
                    <a:pt x="266700" y="0"/>
                  </a:lnTo>
                  <a:lnTo>
                    <a:pt x="292008" y="1885"/>
                  </a:lnTo>
                  <a:lnTo>
                    <a:pt x="333815" y="17037"/>
                  </a:lnTo>
                  <a:lnTo>
                    <a:pt x="363434" y="46970"/>
                  </a:lnTo>
                  <a:lnTo>
                    <a:pt x="378483" y="88967"/>
                  </a:lnTo>
                  <a:lnTo>
                    <a:pt x="380365" y="114300"/>
                  </a:lnTo>
                  <a:lnTo>
                    <a:pt x="380365" y="731012"/>
                  </a:lnTo>
                  <a:lnTo>
                    <a:pt x="372840" y="779208"/>
                  </a:lnTo>
                  <a:lnTo>
                    <a:pt x="350266" y="815594"/>
                  </a:lnTo>
                  <a:lnTo>
                    <a:pt x="314388" y="838342"/>
                  </a:lnTo>
                  <a:lnTo>
                    <a:pt x="266700" y="845947"/>
                  </a:lnTo>
                  <a:lnTo>
                    <a:pt x="111887" y="845947"/>
                  </a:lnTo>
                  <a:lnTo>
                    <a:pt x="65135" y="838342"/>
                  </a:lnTo>
                  <a:lnTo>
                    <a:pt x="29718" y="815594"/>
                  </a:lnTo>
                  <a:lnTo>
                    <a:pt x="7429" y="779208"/>
                  </a:lnTo>
                  <a:lnTo>
                    <a:pt x="0" y="731012"/>
                  </a:lnTo>
                  <a:lnTo>
                    <a:pt x="0" y="114300"/>
                  </a:lnTo>
                  <a:lnTo>
                    <a:pt x="7429" y="66087"/>
                  </a:lnTo>
                  <a:lnTo>
                    <a:pt x="29718" y="29972"/>
                  </a:lnTo>
                  <a:lnTo>
                    <a:pt x="65135" y="7508"/>
                  </a:lnTo>
                  <a:lnTo>
                    <a:pt x="111887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9143"/>
              <a:ext cx="11491595" cy="1511935"/>
            </a:xfrm>
            <a:custGeom>
              <a:avLst/>
              <a:gdLst/>
              <a:ahLst/>
              <a:cxnLst/>
              <a:rect l="l" t="t" r="r" b="b"/>
              <a:pathLst>
                <a:path w="11491595" h="1511935">
                  <a:moveTo>
                    <a:pt x="30480" y="0"/>
                  </a:moveTo>
                  <a:lnTo>
                    <a:pt x="0" y="0"/>
                  </a:lnTo>
                  <a:lnTo>
                    <a:pt x="0" y="30848"/>
                  </a:lnTo>
                  <a:lnTo>
                    <a:pt x="30480" y="0"/>
                  </a:lnTo>
                  <a:close/>
                </a:path>
                <a:path w="11491595" h="1511935">
                  <a:moveTo>
                    <a:pt x="208788" y="0"/>
                  </a:moveTo>
                  <a:lnTo>
                    <a:pt x="123990" y="0"/>
                  </a:lnTo>
                  <a:lnTo>
                    <a:pt x="41148" y="83820"/>
                  </a:lnTo>
                  <a:lnTo>
                    <a:pt x="125933" y="83820"/>
                  </a:lnTo>
                  <a:lnTo>
                    <a:pt x="208788" y="0"/>
                  </a:lnTo>
                  <a:close/>
                </a:path>
                <a:path w="11491595" h="1511935">
                  <a:moveTo>
                    <a:pt x="388620" y="0"/>
                  </a:moveTo>
                  <a:lnTo>
                    <a:pt x="303822" y="0"/>
                  </a:lnTo>
                  <a:lnTo>
                    <a:pt x="220980" y="83820"/>
                  </a:lnTo>
                  <a:lnTo>
                    <a:pt x="305777" y="83820"/>
                  </a:lnTo>
                  <a:lnTo>
                    <a:pt x="388620" y="0"/>
                  </a:lnTo>
                  <a:close/>
                </a:path>
                <a:path w="11491595" h="1511935">
                  <a:moveTo>
                    <a:pt x="568452" y="0"/>
                  </a:moveTo>
                  <a:lnTo>
                    <a:pt x="483654" y="0"/>
                  </a:lnTo>
                  <a:lnTo>
                    <a:pt x="400812" y="83820"/>
                  </a:lnTo>
                  <a:lnTo>
                    <a:pt x="485609" y="83820"/>
                  </a:lnTo>
                  <a:lnTo>
                    <a:pt x="568452" y="0"/>
                  </a:lnTo>
                  <a:close/>
                </a:path>
                <a:path w="11491595" h="1511935">
                  <a:moveTo>
                    <a:pt x="748284" y="0"/>
                  </a:moveTo>
                  <a:lnTo>
                    <a:pt x="663486" y="0"/>
                  </a:lnTo>
                  <a:lnTo>
                    <a:pt x="580644" y="83820"/>
                  </a:lnTo>
                  <a:lnTo>
                    <a:pt x="665441" y="83820"/>
                  </a:lnTo>
                  <a:lnTo>
                    <a:pt x="748284" y="0"/>
                  </a:lnTo>
                  <a:close/>
                </a:path>
                <a:path w="11491595" h="1511935">
                  <a:moveTo>
                    <a:pt x="928116" y="0"/>
                  </a:moveTo>
                  <a:lnTo>
                    <a:pt x="841794" y="0"/>
                  </a:lnTo>
                  <a:lnTo>
                    <a:pt x="758952" y="83820"/>
                  </a:lnTo>
                  <a:lnTo>
                    <a:pt x="845273" y="83820"/>
                  </a:lnTo>
                  <a:lnTo>
                    <a:pt x="928116" y="0"/>
                  </a:lnTo>
                  <a:close/>
                </a:path>
                <a:path w="11491595" h="1511935">
                  <a:moveTo>
                    <a:pt x="1107948" y="0"/>
                  </a:moveTo>
                  <a:lnTo>
                    <a:pt x="1021626" y="0"/>
                  </a:lnTo>
                  <a:lnTo>
                    <a:pt x="938784" y="83820"/>
                  </a:lnTo>
                  <a:lnTo>
                    <a:pt x="1025105" y="83820"/>
                  </a:lnTo>
                  <a:lnTo>
                    <a:pt x="1107948" y="0"/>
                  </a:lnTo>
                  <a:close/>
                </a:path>
                <a:path w="11491595" h="1511935">
                  <a:moveTo>
                    <a:pt x="1287780" y="0"/>
                  </a:moveTo>
                  <a:lnTo>
                    <a:pt x="1201458" y="0"/>
                  </a:lnTo>
                  <a:lnTo>
                    <a:pt x="1118616" y="83820"/>
                  </a:lnTo>
                  <a:lnTo>
                    <a:pt x="1204937" y="83820"/>
                  </a:lnTo>
                  <a:lnTo>
                    <a:pt x="1287780" y="0"/>
                  </a:lnTo>
                  <a:close/>
                </a:path>
                <a:path w="11491595" h="1511935">
                  <a:moveTo>
                    <a:pt x="1467612" y="0"/>
                  </a:moveTo>
                  <a:lnTo>
                    <a:pt x="1381252" y="0"/>
                  </a:lnTo>
                  <a:lnTo>
                    <a:pt x="1298448" y="83820"/>
                  </a:lnTo>
                  <a:lnTo>
                    <a:pt x="1384808" y="83820"/>
                  </a:lnTo>
                  <a:lnTo>
                    <a:pt x="1467612" y="0"/>
                  </a:lnTo>
                  <a:close/>
                </a:path>
                <a:path w="11491595" h="1511935">
                  <a:moveTo>
                    <a:pt x="1647444" y="0"/>
                  </a:moveTo>
                  <a:lnTo>
                    <a:pt x="1561084" y="0"/>
                  </a:lnTo>
                  <a:lnTo>
                    <a:pt x="1478280" y="83820"/>
                  </a:lnTo>
                  <a:lnTo>
                    <a:pt x="1564640" y="83820"/>
                  </a:lnTo>
                  <a:lnTo>
                    <a:pt x="1647444" y="0"/>
                  </a:lnTo>
                  <a:close/>
                </a:path>
                <a:path w="11491595" h="1511935">
                  <a:moveTo>
                    <a:pt x="1827276" y="0"/>
                  </a:moveTo>
                  <a:lnTo>
                    <a:pt x="1740916" y="0"/>
                  </a:lnTo>
                  <a:lnTo>
                    <a:pt x="1658112" y="83820"/>
                  </a:lnTo>
                  <a:lnTo>
                    <a:pt x="1744472" y="83820"/>
                  </a:lnTo>
                  <a:lnTo>
                    <a:pt x="1827276" y="0"/>
                  </a:lnTo>
                  <a:close/>
                </a:path>
                <a:path w="11491595" h="1511935">
                  <a:moveTo>
                    <a:pt x="2005584" y="0"/>
                  </a:moveTo>
                  <a:lnTo>
                    <a:pt x="1920748" y="0"/>
                  </a:lnTo>
                  <a:lnTo>
                    <a:pt x="1837944" y="83820"/>
                  </a:lnTo>
                  <a:lnTo>
                    <a:pt x="1922780" y="83820"/>
                  </a:lnTo>
                  <a:lnTo>
                    <a:pt x="2005584" y="0"/>
                  </a:lnTo>
                  <a:close/>
                </a:path>
                <a:path w="11491595" h="1511935">
                  <a:moveTo>
                    <a:pt x="2185416" y="0"/>
                  </a:moveTo>
                  <a:lnTo>
                    <a:pt x="2100580" y="0"/>
                  </a:lnTo>
                  <a:lnTo>
                    <a:pt x="2017776" y="83820"/>
                  </a:lnTo>
                  <a:lnTo>
                    <a:pt x="2102612" y="83820"/>
                  </a:lnTo>
                  <a:lnTo>
                    <a:pt x="2185416" y="0"/>
                  </a:lnTo>
                  <a:close/>
                </a:path>
                <a:path w="11491595" h="1511935">
                  <a:moveTo>
                    <a:pt x="2365248" y="0"/>
                  </a:moveTo>
                  <a:lnTo>
                    <a:pt x="2280412" y="0"/>
                  </a:lnTo>
                  <a:lnTo>
                    <a:pt x="2197608" y="83820"/>
                  </a:lnTo>
                  <a:lnTo>
                    <a:pt x="2282444" y="83820"/>
                  </a:lnTo>
                  <a:lnTo>
                    <a:pt x="2365248" y="0"/>
                  </a:lnTo>
                  <a:close/>
                </a:path>
                <a:path w="11491595" h="1511935">
                  <a:moveTo>
                    <a:pt x="2545080" y="0"/>
                  </a:moveTo>
                  <a:lnTo>
                    <a:pt x="2460244" y="0"/>
                  </a:lnTo>
                  <a:lnTo>
                    <a:pt x="2377440" y="83820"/>
                  </a:lnTo>
                  <a:lnTo>
                    <a:pt x="2462276" y="83820"/>
                  </a:lnTo>
                  <a:lnTo>
                    <a:pt x="2545080" y="0"/>
                  </a:lnTo>
                  <a:close/>
                </a:path>
                <a:path w="11491595" h="1511935">
                  <a:moveTo>
                    <a:pt x="2724912" y="0"/>
                  </a:moveTo>
                  <a:lnTo>
                    <a:pt x="2638552" y="0"/>
                  </a:lnTo>
                  <a:lnTo>
                    <a:pt x="2555748" y="83820"/>
                  </a:lnTo>
                  <a:lnTo>
                    <a:pt x="2642108" y="83820"/>
                  </a:lnTo>
                  <a:lnTo>
                    <a:pt x="2724912" y="0"/>
                  </a:lnTo>
                  <a:close/>
                </a:path>
                <a:path w="11491595" h="1511935">
                  <a:moveTo>
                    <a:pt x="2904744" y="0"/>
                  </a:moveTo>
                  <a:lnTo>
                    <a:pt x="2818384" y="0"/>
                  </a:lnTo>
                  <a:lnTo>
                    <a:pt x="2735580" y="83820"/>
                  </a:lnTo>
                  <a:lnTo>
                    <a:pt x="2821940" y="83820"/>
                  </a:lnTo>
                  <a:lnTo>
                    <a:pt x="2904744" y="0"/>
                  </a:lnTo>
                  <a:close/>
                </a:path>
                <a:path w="11491595" h="1511935">
                  <a:moveTo>
                    <a:pt x="11491341" y="1467358"/>
                  </a:moveTo>
                  <a:lnTo>
                    <a:pt x="11490960" y="1467358"/>
                  </a:lnTo>
                  <a:lnTo>
                    <a:pt x="11490960" y="1427988"/>
                  </a:lnTo>
                  <a:lnTo>
                    <a:pt x="9546336" y="1427988"/>
                  </a:lnTo>
                  <a:lnTo>
                    <a:pt x="9546336" y="1467358"/>
                  </a:lnTo>
                  <a:lnTo>
                    <a:pt x="7629385" y="1467358"/>
                  </a:lnTo>
                  <a:lnTo>
                    <a:pt x="7627671" y="1458861"/>
                  </a:lnTo>
                  <a:lnTo>
                    <a:pt x="7619517" y="1446758"/>
                  </a:lnTo>
                  <a:lnTo>
                    <a:pt x="7607414" y="1438605"/>
                  </a:lnTo>
                  <a:lnTo>
                    <a:pt x="7592568" y="1435608"/>
                  </a:lnTo>
                  <a:lnTo>
                    <a:pt x="7577709" y="1438605"/>
                  </a:lnTo>
                  <a:lnTo>
                    <a:pt x="7565606" y="1446758"/>
                  </a:lnTo>
                  <a:lnTo>
                    <a:pt x="7557452" y="1458861"/>
                  </a:lnTo>
                  <a:lnTo>
                    <a:pt x="7554468" y="1473708"/>
                  </a:lnTo>
                  <a:lnTo>
                    <a:pt x="7557452" y="1488567"/>
                  </a:lnTo>
                  <a:lnTo>
                    <a:pt x="7565606" y="1500670"/>
                  </a:lnTo>
                  <a:lnTo>
                    <a:pt x="7577709" y="1508823"/>
                  </a:lnTo>
                  <a:lnTo>
                    <a:pt x="7592568" y="1511808"/>
                  </a:lnTo>
                  <a:lnTo>
                    <a:pt x="7607414" y="1508823"/>
                  </a:lnTo>
                  <a:lnTo>
                    <a:pt x="7619517" y="1500670"/>
                  </a:lnTo>
                  <a:lnTo>
                    <a:pt x="7627671" y="1488567"/>
                  </a:lnTo>
                  <a:lnTo>
                    <a:pt x="7629385" y="1480058"/>
                  </a:lnTo>
                  <a:lnTo>
                    <a:pt x="11491341" y="1480058"/>
                  </a:lnTo>
                  <a:lnTo>
                    <a:pt x="11491341" y="146735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0"/>
              <a:ext cx="1419225" cy="1414780"/>
            </a:xfrm>
            <a:custGeom>
              <a:avLst/>
              <a:gdLst/>
              <a:ahLst/>
              <a:cxnLst/>
              <a:rect l="l" t="t" r="r" b="b"/>
              <a:pathLst>
                <a:path w="1419225" h="1414780">
                  <a:moveTo>
                    <a:pt x="1418844" y="0"/>
                  </a:moveTo>
                  <a:lnTo>
                    <a:pt x="444322" y="0"/>
                  </a:lnTo>
                  <a:lnTo>
                    <a:pt x="0" y="442849"/>
                  </a:lnTo>
                  <a:lnTo>
                    <a:pt x="0" y="1414272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75970" y="1502390"/>
              <a:ext cx="4939030" cy="3752850"/>
            </a:xfrm>
            <a:custGeom>
              <a:avLst/>
              <a:gdLst/>
              <a:ahLst/>
              <a:cxnLst/>
              <a:rect l="l" t="t" r="r" b="b"/>
              <a:pathLst>
                <a:path w="4939030" h="3752850">
                  <a:moveTo>
                    <a:pt x="3062916" y="86858"/>
                  </a:moveTo>
                  <a:lnTo>
                    <a:pt x="2287294" y="208153"/>
                  </a:lnTo>
                  <a:lnTo>
                    <a:pt x="2338583" y="212987"/>
                  </a:lnTo>
                  <a:lnTo>
                    <a:pt x="2387699" y="205306"/>
                  </a:lnTo>
                  <a:lnTo>
                    <a:pt x="2438560" y="210206"/>
                  </a:lnTo>
                  <a:lnTo>
                    <a:pt x="2487231" y="202595"/>
                  </a:lnTo>
                  <a:lnTo>
                    <a:pt x="2834605" y="238251"/>
                  </a:lnTo>
                  <a:lnTo>
                    <a:pt x="2885083" y="256066"/>
                  </a:lnTo>
                  <a:lnTo>
                    <a:pt x="2933295" y="261381"/>
                  </a:lnTo>
                  <a:lnTo>
                    <a:pt x="2983159" y="279291"/>
                  </a:lnTo>
                  <a:lnTo>
                    <a:pt x="3031681" y="284558"/>
                  </a:lnTo>
                  <a:lnTo>
                    <a:pt x="3130932" y="320454"/>
                  </a:lnTo>
                  <a:lnTo>
                    <a:pt x="3177721" y="325991"/>
                  </a:lnTo>
                  <a:lnTo>
                    <a:pt x="3273434" y="362440"/>
                  </a:lnTo>
                  <a:lnTo>
                    <a:pt x="3322342" y="393355"/>
                  </a:lnTo>
                  <a:lnTo>
                    <a:pt x="3368671" y="411818"/>
                  </a:lnTo>
                  <a:lnTo>
                    <a:pt x="3459445" y="449040"/>
                  </a:lnTo>
                  <a:lnTo>
                    <a:pt x="3505837" y="480348"/>
                  </a:lnTo>
                  <a:lnTo>
                    <a:pt x="3549617" y="499210"/>
                  </a:lnTo>
                  <a:lnTo>
                    <a:pt x="3594703" y="530723"/>
                  </a:lnTo>
                  <a:lnTo>
                    <a:pt x="3637162" y="549792"/>
                  </a:lnTo>
                  <a:lnTo>
                    <a:pt x="3680910" y="581513"/>
                  </a:lnTo>
                  <a:lnTo>
                    <a:pt x="3723978" y="613341"/>
                  </a:lnTo>
                  <a:lnTo>
                    <a:pt x="3766357" y="645277"/>
                  </a:lnTo>
                  <a:lnTo>
                    <a:pt x="3807924" y="677339"/>
                  </a:lnTo>
                  <a:lnTo>
                    <a:pt x="3846609" y="696998"/>
                  </a:lnTo>
                  <a:lnTo>
                    <a:pt x="3886331" y="729349"/>
                  </a:lnTo>
                  <a:lnTo>
                    <a:pt x="3927085" y="774393"/>
                  </a:lnTo>
                  <a:lnTo>
                    <a:pt x="3964941" y="807036"/>
                  </a:lnTo>
                  <a:lnTo>
                    <a:pt x="4001856" y="839827"/>
                  </a:lnTo>
                  <a:lnTo>
                    <a:pt x="4037824" y="872765"/>
                  </a:lnTo>
                  <a:lnTo>
                    <a:pt x="4072840" y="905852"/>
                  </a:lnTo>
                  <a:lnTo>
                    <a:pt x="4108860" y="951636"/>
                  </a:lnTo>
                  <a:lnTo>
                    <a:pt x="4141955" y="985024"/>
                  </a:lnTo>
                  <a:lnTo>
                    <a:pt x="4174081" y="1018563"/>
                  </a:lnTo>
                  <a:lnTo>
                    <a:pt x="4207195" y="1064802"/>
                  </a:lnTo>
                  <a:lnTo>
                    <a:pt x="4237367" y="1098646"/>
                  </a:lnTo>
                  <a:lnTo>
                    <a:pt x="4268516" y="1145193"/>
                  </a:lnTo>
                  <a:lnTo>
                    <a:pt x="4298675" y="1191894"/>
                  </a:lnTo>
                  <a:lnTo>
                    <a:pt x="4325875" y="1226203"/>
                  </a:lnTo>
                  <a:lnTo>
                    <a:pt x="4354036" y="1273217"/>
                  </a:lnTo>
                  <a:lnTo>
                    <a:pt x="4380730" y="1320459"/>
                  </a:lnTo>
                  <a:lnTo>
                    <a:pt x="4404400" y="1355321"/>
                  </a:lnTo>
                  <a:lnTo>
                    <a:pt x="4428968" y="1402896"/>
                  </a:lnTo>
                  <a:lnTo>
                    <a:pt x="4452471" y="1450638"/>
                  </a:lnTo>
                  <a:lnTo>
                    <a:pt x="4474905" y="1498547"/>
                  </a:lnTo>
                  <a:lnTo>
                    <a:pt x="4494308" y="1534076"/>
                  </a:lnTo>
                  <a:lnTo>
                    <a:pt x="4514603" y="1582320"/>
                  </a:lnTo>
                  <a:lnTo>
                    <a:pt x="4533824" y="1630731"/>
                  </a:lnTo>
                  <a:lnTo>
                    <a:pt x="4551970" y="1679311"/>
                  </a:lnTo>
                  <a:lnTo>
                    <a:pt x="4569041" y="1728059"/>
                  </a:lnTo>
                  <a:lnTo>
                    <a:pt x="4585032" y="1776975"/>
                  </a:lnTo>
                  <a:lnTo>
                    <a:pt x="4597982" y="1813513"/>
                  </a:lnTo>
                  <a:lnTo>
                    <a:pt x="4611812" y="1862768"/>
                  </a:lnTo>
                  <a:lnTo>
                    <a:pt x="4624559" y="1912192"/>
                  </a:lnTo>
                  <a:lnTo>
                    <a:pt x="4636220" y="1961786"/>
                  </a:lnTo>
                  <a:lnTo>
                    <a:pt x="4646795" y="2011549"/>
                  </a:lnTo>
                  <a:lnTo>
                    <a:pt x="4656280" y="2061483"/>
                  </a:lnTo>
                  <a:lnTo>
                    <a:pt x="4664675" y="2111588"/>
                  </a:lnTo>
                  <a:lnTo>
                    <a:pt x="4671978" y="2161863"/>
                  </a:lnTo>
                  <a:lnTo>
                    <a:pt x="4678191" y="2212309"/>
                  </a:lnTo>
                  <a:lnTo>
                    <a:pt x="4683315" y="2262925"/>
                  </a:lnTo>
                  <a:lnTo>
                    <a:pt x="4687352" y="2313712"/>
                  </a:lnTo>
                  <a:lnTo>
                    <a:pt x="4690303" y="2364667"/>
                  </a:lnTo>
                  <a:lnTo>
                    <a:pt x="4692171" y="2415793"/>
                  </a:lnTo>
                  <a:lnTo>
                    <a:pt x="4692957" y="2467087"/>
                  </a:lnTo>
                  <a:lnTo>
                    <a:pt x="4692663" y="2518551"/>
                  </a:lnTo>
                  <a:lnTo>
                    <a:pt x="4691291" y="2570183"/>
                  </a:lnTo>
                  <a:lnTo>
                    <a:pt x="4686881" y="2609435"/>
                  </a:lnTo>
                  <a:lnTo>
                    <a:pt x="4683358" y="2661404"/>
                  </a:lnTo>
                  <a:lnTo>
                    <a:pt x="4678762" y="2713540"/>
                  </a:lnTo>
                  <a:lnTo>
                    <a:pt x="4673094" y="2765844"/>
                  </a:lnTo>
                  <a:lnTo>
                    <a:pt x="4666358" y="2818315"/>
                  </a:lnTo>
                  <a:lnTo>
                    <a:pt x="4656591" y="2858405"/>
                  </a:lnTo>
                  <a:lnTo>
                    <a:pt x="4647721" y="2911210"/>
                  </a:lnTo>
                  <a:lnTo>
                    <a:pt x="4637787" y="2964181"/>
                  </a:lnTo>
                  <a:lnTo>
                    <a:pt x="4624828" y="3004770"/>
                  </a:lnTo>
                  <a:lnTo>
                    <a:pt x="4612071" y="3058183"/>
                  </a:lnTo>
                  <a:lnTo>
                    <a:pt x="4598284" y="3111756"/>
                  </a:lnTo>
                  <a:lnTo>
                    <a:pt x="4581510" y="3152943"/>
                  </a:lnTo>
                  <a:lnTo>
                    <a:pt x="4565681" y="3206836"/>
                  </a:lnTo>
                  <a:lnTo>
                    <a:pt x="4548839" y="3260887"/>
                  </a:lnTo>
                  <a:lnTo>
                    <a:pt x="4529029" y="3302548"/>
                  </a:lnTo>
                  <a:lnTo>
                    <a:pt x="4510181" y="3356913"/>
                  </a:lnTo>
                  <a:lnTo>
                    <a:pt x="4488377" y="3398886"/>
                  </a:lnTo>
                  <a:lnTo>
                    <a:pt x="4465584" y="3441013"/>
                  </a:lnTo>
                  <a:lnTo>
                    <a:pt x="4443771" y="3495842"/>
                  </a:lnTo>
                  <a:lnTo>
                    <a:pt x="4419019" y="3538276"/>
                  </a:lnTo>
                  <a:lnTo>
                    <a:pt x="4393297" y="3580862"/>
                  </a:lnTo>
                  <a:lnTo>
                    <a:pt x="4366610" y="3623598"/>
                  </a:lnTo>
                  <a:lnTo>
                    <a:pt x="4338964" y="3666485"/>
                  </a:lnTo>
                  <a:lnTo>
                    <a:pt x="4312327" y="3722068"/>
                  </a:lnTo>
                  <a:lnTo>
                    <a:pt x="4280820" y="3752703"/>
                  </a:lnTo>
                  <a:lnTo>
                    <a:pt x="4549914" y="3710621"/>
                  </a:lnTo>
                  <a:lnTo>
                    <a:pt x="4576139" y="3667957"/>
                  </a:lnTo>
                  <a:lnTo>
                    <a:pt x="4601539" y="3625422"/>
                  </a:lnTo>
                  <a:lnTo>
                    <a:pt x="4626098" y="3583018"/>
                  </a:lnTo>
                  <a:lnTo>
                    <a:pt x="4649798" y="3540749"/>
                  </a:lnTo>
                  <a:lnTo>
                    <a:pt x="4807929" y="3477456"/>
                  </a:lnTo>
                  <a:lnTo>
                    <a:pt x="4850666" y="3445064"/>
                  </a:lnTo>
                  <a:lnTo>
                    <a:pt x="4875593" y="3402603"/>
                  </a:lnTo>
                  <a:lnTo>
                    <a:pt x="4935355" y="3161878"/>
                  </a:lnTo>
                  <a:lnTo>
                    <a:pt x="4938542" y="3135671"/>
                  </a:lnTo>
                  <a:lnTo>
                    <a:pt x="4935539" y="3110432"/>
                  </a:lnTo>
                  <a:lnTo>
                    <a:pt x="4926429" y="3086148"/>
                  </a:lnTo>
                  <a:lnTo>
                    <a:pt x="4911293" y="3062806"/>
                  </a:lnTo>
                  <a:lnTo>
                    <a:pt x="4839011" y="2984130"/>
                  </a:lnTo>
                  <a:lnTo>
                    <a:pt x="4850290" y="2943803"/>
                  </a:lnTo>
                  <a:lnTo>
                    <a:pt x="4858715" y="2891068"/>
                  </a:lnTo>
                  <a:lnTo>
                    <a:pt x="4866239" y="2838474"/>
                  </a:lnTo>
                  <a:lnTo>
                    <a:pt x="4872849" y="2786023"/>
                  </a:lnTo>
                  <a:lnTo>
                    <a:pt x="4880498" y="2746263"/>
                  </a:lnTo>
                  <a:lnTo>
                    <a:pt x="4885250" y="2694103"/>
                  </a:lnTo>
                  <a:lnTo>
                    <a:pt x="4889056" y="2642090"/>
                  </a:lnTo>
                  <a:lnTo>
                    <a:pt x="4891906" y="2590227"/>
                  </a:lnTo>
                  <a:lnTo>
                    <a:pt x="4893788" y="2538515"/>
                  </a:lnTo>
                  <a:lnTo>
                    <a:pt x="4894693" y="2486956"/>
                  </a:lnTo>
                  <a:lnTo>
                    <a:pt x="4894608" y="2435552"/>
                  </a:lnTo>
                  <a:lnTo>
                    <a:pt x="4893523" y="2384304"/>
                  </a:lnTo>
                  <a:lnTo>
                    <a:pt x="4891427" y="2333215"/>
                  </a:lnTo>
                  <a:lnTo>
                    <a:pt x="4888310" y="2282285"/>
                  </a:lnTo>
                  <a:lnTo>
                    <a:pt x="4884160" y="2231516"/>
                  </a:lnTo>
                  <a:lnTo>
                    <a:pt x="4878966" y="2180911"/>
                  </a:lnTo>
                  <a:lnTo>
                    <a:pt x="4872719" y="2130471"/>
                  </a:lnTo>
                  <a:lnTo>
                    <a:pt x="4865406" y="2080197"/>
                  </a:lnTo>
                  <a:lnTo>
                    <a:pt x="4856930" y="2030105"/>
                  </a:lnTo>
                  <a:lnTo>
                    <a:pt x="4845266" y="1967657"/>
                  </a:lnTo>
                  <a:lnTo>
                    <a:pt x="4834382" y="1917942"/>
                  </a:lnTo>
                  <a:lnTo>
                    <a:pt x="4822356" y="1868405"/>
                  </a:lnTo>
                  <a:lnTo>
                    <a:pt x="4809231" y="1819040"/>
                  </a:lnTo>
                  <a:lnTo>
                    <a:pt x="4898815" y="1650778"/>
                  </a:lnTo>
                  <a:lnTo>
                    <a:pt x="4910506" y="1636096"/>
                  </a:lnTo>
                  <a:lnTo>
                    <a:pt x="4914333" y="1609788"/>
                  </a:lnTo>
                  <a:lnTo>
                    <a:pt x="4911970" y="1584449"/>
                  </a:lnTo>
                  <a:lnTo>
                    <a:pt x="4901165" y="1547576"/>
                  </a:lnTo>
                  <a:lnTo>
                    <a:pt x="4791891" y="1333286"/>
                  </a:lnTo>
                  <a:lnTo>
                    <a:pt x="4777216" y="1309872"/>
                  </a:lnTo>
                  <a:lnTo>
                    <a:pt x="4759427" y="1299800"/>
                  </a:lnTo>
                  <a:lnTo>
                    <a:pt x="4735467" y="1277838"/>
                  </a:lnTo>
                  <a:lnTo>
                    <a:pt x="4712088" y="1281494"/>
                  </a:lnTo>
                  <a:lnTo>
                    <a:pt x="4581625" y="1263334"/>
                  </a:lnTo>
                  <a:lnTo>
                    <a:pt x="4555714" y="1215968"/>
                  </a:lnTo>
                  <a:lnTo>
                    <a:pt x="4528868" y="1168749"/>
                  </a:lnTo>
                  <a:lnTo>
                    <a:pt x="4501099" y="1121674"/>
                  </a:lnTo>
                  <a:lnTo>
                    <a:pt x="4474380" y="1087290"/>
                  </a:lnTo>
                  <a:lnTo>
                    <a:pt x="4444798" y="1040499"/>
                  </a:lnTo>
                  <a:lnTo>
                    <a:pt x="4416289" y="1006394"/>
                  </a:lnTo>
                  <a:lnTo>
                    <a:pt x="4384940" y="959879"/>
                  </a:lnTo>
                  <a:lnTo>
                    <a:pt x="4354688" y="926047"/>
                  </a:lnTo>
                  <a:lnTo>
                    <a:pt x="4321618" y="879801"/>
                  </a:lnTo>
                  <a:lnTo>
                    <a:pt x="4289668" y="846234"/>
                  </a:lnTo>
                  <a:lnTo>
                    <a:pt x="4256887" y="812798"/>
                  </a:lnTo>
                  <a:lnTo>
                    <a:pt x="4221323" y="766942"/>
                  </a:lnTo>
                  <a:lnTo>
                    <a:pt x="4186913" y="733760"/>
                  </a:lnTo>
                  <a:lnTo>
                    <a:pt x="4151707" y="700703"/>
                  </a:lnTo>
                  <a:lnTo>
                    <a:pt x="4115714" y="667769"/>
                  </a:lnTo>
                  <a:lnTo>
                    <a:pt x="4078948" y="634955"/>
                  </a:lnTo>
                  <a:lnTo>
                    <a:pt x="4041420" y="602261"/>
                  </a:lnTo>
                  <a:lnTo>
                    <a:pt x="4003140" y="569684"/>
                  </a:lnTo>
                  <a:lnTo>
                    <a:pt x="3964121" y="537223"/>
                  </a:lnTo>
                  <a:lnTo>
                    <a:pt x="3924374" y="504876"/>
                  </a:lnTo>
                  <a:lnTo>
                    <a:pt x="3883911" y="472641"/>
                  </a:lnTo>
                  <a:lnTo>
                    <a:pt x="3842743" y="440516"/>
                  </a:lnTo>
                  <a:lnTo>
                    <a:pt x="3802844" y="421047"/>
                  </a:lnTo>
                  <a:lnTo>
                    <a:pt x="3760300" y="389137"/>
                  </a:lnTo>
                  <a:lnTo>
                    <a:pt x="3719049" y="369879"/>
                  </a:lnTo>
                  <a:lnTo>
                    <a:pt x="3687175" y="194902"/>
                  </a:lnTo>
                  <a:lnTo>
                    <a:pt x="3679394" y="170411"/>
                  </a:lnTo>
                  <a:lnTo>
                    <a:pt x="3665603" y="146859"/>
                  </a:lnTo>
                  <a:lnTo>
                    <a:pt x="3646382" y="124156"/>
                  </a:lnTo>
                  <a:lnTo>
                    <a:pt x="3624269" y="114760"/>
                  </a:lnTo>
                  <a:lnTo>
                    <a:pt x="3500413" y="57003"/>
                  </a:lnTo>
                  <a:lnTo>
                    <a:pt x="3157374" y="110649"/>
                  </a:lnTo>
                  <a:lnTo>
                    <a:pt x="3109404" y="92442"/>
                  </a:lnTo>
                  <a:lnTo>
                    <a:pt x="3062916" y="86858"/>
                  </a:lnTo>
                  <a:close/>
                </a:path>
                <a:path w="4939030" h="3752850">
                  <a:moveTo>
                    <a:pt x="864817" y="379190"/>
                  </a:moveTo>
                  <a:lnTo>
                    <a:pt x="788974" y="391051"/>
                  </a:lnTo>
                  <a:lnTo>
                    <a:pt x="767823" y="407213"/>
                  </a:lnTo>
                  <a:lnTo>
                    <a:pt x="589073" y="576565"/>
                  </a:lnTo>
                  <a:lnTo>
                    <a:pt x="571767" y="592125"/>
                  </a:lnTo>
                  <a:lnTo>
                    <a:pt x="561285" y="619473"/>
                  </a:lnTo>
                  <a:lnTo>
                    <a:pt x="556184" y="645980"/>
                  </a:lnTo>
                  <a:lnTo>
                    <a:pt x="556984" y="671563"/>
                  </a:lnTo>
                  <a:lnTo>
                    <a:pt x="584456" y="847228"/>
                  </a:lnTo>
                  <a:lnTo>
                    <a:pt x="550665" y="878221"/>
                  </a:lnTo>
                  <a:lnTo>
                    <a:pt x="519510" y="921657"/>
                  </a:lnTo>
                  <a:lnTo>
                    <a:pt x="489040" y="964985"/>
                  </a:lnTo>
                  <a:lnTo>
                    <a:pt x="457304" y="995656"/>
                  </a:lnTo>
                  <a:lnTo>
                    <a:pt x="428240" y="1038765"/>
                  </a:lnTo>
                  <a:lnTo>
                    <a:pt x="399895" y="1081761"/>
                  </a:lnTo>
                  <a:lnTo>
                    <a:pt x="372283" y="1124642"/>
                  </a:lnTo>
                  <a:lnTo>
                    <a:pt x="345415" y="1167407"/>
                  </a:lnTo>
                  <a:lnTo>
                    <a:pt x="319302" y="1210053"/>
                  </a:lnTo>
                  <a:lnTo>
                    <a:pt x="293956" y="1252580"/>
                  </a:lnTo>
                  <a:lnTo>
                    <a:pt x="269390" y="1294985"/>
                  </a:lnTo>
                  <a:lnTo>
                    <a:pt x="245614" y="1337266"/>
                  </a:lnTo>
                  <a:lnTo>
                    <a:pt x="224604" y="1391969"/>
                  </a:lnTo>
                  <a:lnTo>
                    <a:pt x="202445" y="1433998"/>
                  </a:lnTo>
                  <a:lnTo>
                    <a:pt x="181112" y="1475897"/>
                  </a:lnTo>
                  <a:lnTo>
                    <a:pt x="162580" y="1530213"/>
                  </a:lnTo>
                  <a:lnTo>
                    <a:pt x="142935" y="1571848"/>
                  </a:lnTo>
                  <a:lnTo>
                    <a:pt x="124150" y="1613349"/>
                  </a:lnTo>
                  <a:lnTo>
                    <a:pt x="108202" y="1667260"/>
                  </a:lnTo>
                  <a:lnTo>
                    <a:pt x="93138" y="1721033"/>
                  </a:lnTo>
                  <a:lnTo>
                    <a:pt x="77008" y="1762119"/>
                  </a:lnTo>
                  <a:lnTo>
                    <a:pt x="63749" y="1815610"/>
                  </a:lnTo>
                  <a:lnTo>
                    <a:pt x="49447" y="1856410"/>
                  </a:lnTo>
                  <a:lnTo>
                    <a:pt x="38040" y="1909611"/>
                  </a:lnTo>
                  <a:lnTo>
                    <a:pt x="27576" y="1962665"/>
                  </a:lnTo>
                  <a:lnTo>
                    <a:pt x="18067" y="2015569"/>
                  </a:lnTo>
                  <a:lnTo>
                    <a:pt x="9525" y="2068323"/>
                  </a:lnTo>
                  <a:lnTo>
                    <a:pt x="0" y="2108375"/>
                  </a:lnTo>
                  <a:lnTo>
                    <a:pt x="210767" y="2075414"/>
                  </a:lnTo>
                  <a:lnTo>
                    <a:pt x="218440" y="2035651"/>
                  </a:lnTo>
                  <a:lnTo>
                    <a:pt x="226851" y="1995773"/>
                  </a:lnTo>
                  <a:lnTo>
                    <a:pt x="236005" y="1955778"/>
                  </a:lnTo>
                  <a:lnTo>
                    <a:pt x="245907" y="1915667"/>
                  </a:lnTo>
                  <a:lnTo>
                    <a:pt x="258369" y="1862300"/>
                  </a:lnTo>
                  <a:lnTo>
                    <a:pt x="273796" y="1821325"/>
                  </a:lnTo>
                  <a:lnTo>
                    <a:pt x="288258" y="1767646"/>
                  </a:lnTo>
                  <a:lnTo>
                    <a:pt x="303710" y="1713812"/>
                  </a:lnTo>
                  <a:lnTo>
                    <a:pt x="322109" y="1672371"/>
                  </a:lnTo>
                  <a:lnTo>
                    <a:pt x="339526" y="1618230"/>
                  </a:lnTo>
                  <a:lnTo>
                    <a:pt x="359880" y="1576484"/>
                  </a:lnTo>
                  <a:lnTo>
                    <a:pt x="381203" y="1534586"/>
                  </a:lnTo>
                  <a:lnTo>
                    <a:pt x="401527" y="1479991"/>
                  </a:lnTo>
                  <a:lnTo>
                    <a:pt x="424770" y="1437792"/>
                  </a:lnTo>
                  <a:lnTo>
                    <a:pt x="448966" y="1395446"/>
                  </a:lnTo>
                  <a:lnTo>
                    <a:pt x="474109" y="1352951"/>
                  </a:lnTo>
                  <a:lnTo>
                    <a:pt x="500193" y="1310308"/>
                  </a:lnTo>
                  <a:lnTo>
                    <a:pt x="525250" y="1254972"/>
                  </a:lnTo>
                  <a:lnTo>
                    <a:pt x="553200" y="1212038"/>
                  </a:lnTo>
                  <a:lnTo>
                    <a:pt x="584036" y="1181507"/>
                  </a:lnTo>
                  <a:lnTo>
                    <a:pt x="613829" y="1138285"/>
                  </a:lnTo>
                  <a:lnTo>
                    <a:pt x="644428" y="1094937"/>
                  </a:lnTo>
                  <a:lnTo>
                    <a:pt x="675717" y="1051481"/>
                  </a:lnTo>
                  <a:lnTo>
                    <a:pt x="707688" y="1007918"/>
                  </a:lnTo>
                  <a:lnTo>
                    <a:pt x="742295" y="976797"/>
                  </a:lnTo>
                  <a:lnTo>
                    <a:pt x="775606" y="933024"/>
                  </a:lnTo>
                  <a:lnTo>
                    <a:pt x="811537" y="901697"/>
                  </a:lnTo>
                  <a:lnTo>
                    <a:pt x="846156" y="857720"/>
                  </a:lnTo>
                  <a:lnTo>
                    <a:pt x="921235" y="794561"/>
                  </a:lnTo>
                  <a:lnTo>
                    <a:pt x="959717" y="762834"/>
                  </a:lnTo>
                  <a:lnTo>
                    <a:pt x="996855" y="718463"/>
                  </a:lnTo>
                  <a:lnTo>
                    <a:pt x="1076874" y="654532"/>
                  </a:lnTo>
                  <a:lnTo>
                    <a:pt x="1119741" y="634974"/>
                  </a:lnTo>
                  <a:lnTo>
                    <a:pt x="1203297" y="570490"/>
                  </a:lnTo>
                  <a:lnTo>
                    <a:pt x="1247895" y="550661"/>
                  </a:lnTo>
                  <a:lnTo>
                    <a:pt x="1289910" y="518382"/>
                  </a:lnTo>
                  <a:lnTo>
                    <a:pt x="1334198" y="498601"/>
                  </a:lnTo>
                  <a:lnTo>
                    <a:pt x="1376826" y="466226"/>
                  </a:lnTo>
                  <a:lnTo>
                    <a:pt x="1696728" y="326218"/>
                  </a:lnTo>
                  <a:lnTo>
                    <a:pt x="1056896" y="426278"/>
                  </a:lnTo>
                  <a:lnTo>
                    <a:pt x="864817" y="379190"/>
                  </a:lnTo>
                  <a:close/>
                </a:path>
                <a:path w="4939030" h="3752850">
                  <a:moveTo>
                    <a:pt x="3347184" y="3839"/>
                  </a:moveTo>
                  <a:lnTo>
                    <a:pt x="3321889" y="7795"/>
                  </a:lnTo>
                  <a:lnTo>
                    <a:pt x="3299211" y="24196"/>
                  </a:lnTo>
                  <a:lnTo>
                    <a:pt x="3157374" y="110649"/>
                  </a:lnTo>
                  <a:lnTo>
                    <a:pt x="3500413" y="57003"/>
                  </a:lnTo>
                  <a:lnTo>
                    <a:pt x="3397200" y="8872"/>
                  </a:lnTo>
                  <a:lnTo>
                    <a:pt x="3373972" y="12504"/>
                  </a:lnTo>
                  <a:lnTo>
                    <a:pt x="3347184" y="3839"/>
                  </a:lnTo>
                  <a:close/>
                </a:path>
                <a:path w="4939030" h="3752850">
                  <a:moveTo>
                    <a:pt x="2467572" y="0"/>
                  </a:moveTo>
                  <a:lnTo>
                    <a:pt x="1646886" y="128343"/>
                  </a:lnTo>
                  <a:lnTo>
                    <a:pt x="1271534" y="289877"/>
                  </a:lnTo>
                  <a:lnTo>
                    <a:pt x="1228458" y="322322"/>
                  </a:lnTo>
                  <a:lnTo>
                    <a:pt x="1183875" y="342149"/>
                  </a:lnTo>
                  <a:lnTo>
                    <a:pt x="1141721" y="374449"/>
                  </a:lnTo>
                  <a:lnTo>
                    <a:pt x="1098083" y="394128"/>
                  </a:lnTo>
                  <a:lnTo>
                    <a:pt x="1056896" y="426278"/>
                  </a:lnTo>
                  <a:lnTo>
                    <a:pt x="1745400" y="318606"/>
                  </a:lnTo>
                  <a:lnTo>
                    <a:pt x="1792335" y="298412"/>
                  </a:lnTo>
                  <a:lnTo>
                    <a:pt x="1841452" y="290731"/>
                  </a:lnTo>
                  <a:lnTo>
                    <a:pt x="1888816" y="270469"/>
                  </a:lnTo>
                  <a:lnTo>
                    <a:pt x="3062916" y="86858"/>
                  </a:lnTo>
                  <a:lnTo>
                    <a:pt x="3013996" y="68799"/>
                  </a:lnTo>
                  <a:lnTo>
                    <a:pt x="2966579" y="63360"/>
                  </a:lnTo>
                  <a:lnTo>
                    <a:pt x="2916752" y="45444"/>
                  </a:lnTo>
                  <a:lnTo>
                    <a:pt x="2467572" y="0"/>
                  </a:lnTo>
                  <a:close/>
                </a:path>
                <a:path w="4939030" h="3752850">
                  <a:moveTo>
                    <a:pt x="2365692" y="3078"/>
                  </a:moveTo>
                  <a:lnTo>
                    <a:pt x="1746451" y="99918"/>
                  </a:lnTo>
                  <a:lnTo>
                    <a:pt x="1697478" y="120431"/>
                  </a:lnTo>
                  <a:lnTo>
                    <a:pt x="2417778" y="7786"/>
                  </a:lnTo>
                  <a:lnTo>
                    <a:pt x="2365692" y="3078"/>
                  </a:lnTo>
                  <a:close/>
                </a:path>
                <a:path w="4939030" h="3752850">
                  <a:moveTo>
                    <a:pt x="2262536" y="6355"/>
                  </a:moveTo>
                  <a:lnTo>
                    <a:pt x="1847341" y="71286"/>
                  </a:lnTo>
                  <a:lnTo>
                    <a:pt x="1797717" y="91900"/>
                  </a:lnTo>
                  <a:lnTo>
                    <a:pt x="2315249" y="10966"/>
                  </a:lnTo>
                  <a:lnTo>
                    <a:pt x="2262536" y="6355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10562" y="838415"/>
              <a:ext cx="3780154" cy="4006215"/>
            </a:xfrm>
            <a:custGeom>
              <a:avLst/>
              <a:gdLst/>
              <a:ahLst/>
              <a:cxnLst/>
              <a:rect l="l" t="t" r="r" b="b"/>
              <a:pathLst>
                <a:path w="3780154" h="4006215">
                  <a:moveTo>
                    <a:pt x="1478927" y="298881"/>
                  </a:moveTo>
                  <a:lnTo>
                    <a:pt x="1429181" y="283248"/>
                  </a:lnTo>
                  <a:lnTo>
                    <a:pt x="1379118" y="268681"/>
                  </a:lnTo>
                  <a:lnTo>
                    <a:pt x="1328775" y="255168"/>
                  </a:lnTo>
                  <a:lnTo>
                    <a:pt x="1278153" y="242722"/>
                  </a:lnTo>
                  <a:lnTo>
                    <a:pt x="1227264" y="231355"/>
                  </a:lnTo>
                  <a:lnTo>
                    <a:pt x="1176121" y="221056"/>
                  </a:lnTo>
                  <a:lnTo>
                    <a:pt x="1124750" y="211836"/>
                  </a:lnTo>
                  <a:lnTo>
                    <a:pt x="1073150" y="203682"/>
                  </a:lnTo>
                  <a:lnTo>
                    <a:pt x="1021346" y="196608"/>
                  </a:lnTo>
                  <a:lnTo>
                    <a:pt x="969352" y="190627"/>
                  </a:lnTo>
                  <a:lnTo>
                    <a:pt x="917181" y="185724"/>
                  </a:lnTo>
                  <a:lnTo>
                    <a:pt x="864844" y="181902"/>
                  </a:lnTo>
                  <a:lnTo>
                    <a:pt x="812368" y="179171"/>
                  </a:lnTo>
                  <a:lnTo>
                    <a:pt x="759752" y="177533"/>
                  </a:lnTo>
                  <a:lnTo>
                    <a:pt x="709676" y="176999"/>
                  </a:lnTo>
                  <a:lnTo>
                    <a:pt x="659650" y="177457"/>
                  </a:lnTo>
                  <a:lnTo>
                    <a:pt x="609676" y="178904"/>
                  </a:lnTo>
                  <a:lnTo>
                    <a:pt x="559790" y="181343"/>
                  </a:lnTo>
                  <a:lnTo>
                    <a:pt x="510006" y="184772"/>
                  </a:lnTo>
                  <a:lnTo>
                    <a:pt x="460324" y="189191"/>
                  </a:lnTo>
                  <a:lnTo>
                    <a:pt x="410794" y="194602"/>
                  </a:lnTo>
                  <a:lnTo>
                    <a:pt x="361416" y="200990"/>
                  </a:lnTo>
                  <a:lnTo>
                    <a:pt x="312216" y="208356"/>
                  </a:lnTo>
                  <a:lnTo>
                    <a:pt x="263207" y="216712"/>
                  </a:lnTo>
                  <a:lnTo>
                    <a:pt x="214414" y="226047"/>
                  </a:lnTo>
                  <a:lnTo>
                    <a:pt x="165849" y="236372"/>
                  </a:lnTo>
                  <a:lnTo>
                    <a:pt x="166319" y="238467"/>
                  </a:lnTo>
                  <a:lnTo>
                    <a:pt x="235051" y="342950"/>
                  </a:lnTo>
                  <a:lnTo>
                    <a:pt x="286435" y="333095"/>
                  </a:lnTo>
                  <a:lnTo>
                    <a:pt x="338074" y="324383"/>
                  </a:lnTo>
                  <a:lnTo>
                    <a:pt x="389940" y="316814"/>
                  </a:lnTo>
                  <a:lnTo>
                    <a:pt x="442010" y="310388"/>
                  </a:lnTo>
                  <a:lnTo>
                    <a:pt x="494258" y="305117"/>
                  </a:lnTo>
                  <a:lnTo>
                    <a:pt x="546646" y="300990"/>
                  </a:lnTo>
                  <a:lnTo>
                    <a:pt x="599173" y="298018"/>
                  </a:lnTo>
                  <a:lnTo>
                    <a:pt x="651814" y="296202"/>
                  </a:lnTo>
                  <a:lnTo>
                    <a:pt x="704519" y="295541"/>
                  </a:lnTo>
                  <a:lnTo>
                    <a:pt x="757301" y="296049"/>
                  </a:lnTo>
                  <a:lnTo>
                    <a:pt x="807783" y="297624"/>
                  </a:lnTo>
                  <a:lnTo>
                    <a:pt x="858139" y="300253"/>
                  </a:lnTo>
                  <a:lnTo>
                    <a:pt x="908342" y="303936"/>
                  </a:lnTo>
                  <a:lnTo>
                    <a:pt x="958392" y="308673"/>
                  </a:lnTo>
                  <a:lnTo>
                    <a:pt x="1008278" y="314452"/>
                  </a:lnTo>
                  <a:lnTo>
                    <a:pt x="1057960" y="321284"/>
                  </a:lnTo>
                  <a:lnTo>
                    <a:pt x="1107452" y="329158"/>
                  </a:lnTo>
                  <a:lnTo>
                    <a:pt x="1156728" y="338074"/>
                  </a:lnTo>
                  <a:lnTo>
                    <a:pt x="1205763" y="348030"/>
                  </a:lnTo>
                  <a:lnTo>
                    <a:pt x="1254569" y="359016"/>
                  </a:lnTo>
                  <a:lnTo>
                    <a:pt x="1303108" y="371043"/>
                  </a:lnTo>
                  <a:lnTo>
                    <a:pt x="1351381" y="384098"/>
                  </a:lnTo>
                  <a:lnTo>
                    <a:pt x="1399362" y="398183"/>
                  </a:lnTo>
                  <a:lnTo>
                    <a:pt x="1476260" y="306959"/>
                  </a:lnTo>
                  <a:lnTo>
                    <a:pt x="1478927" y="298881"/>
                  </a:lnTo>
                  <a:close/>
                </a:path>
                <a:path w="3780154" h="4006215">
                  <a:moveTo>
                    <a:pt x="1651368" y="147980"/>
                  </a:moveTo>
                  <a:lnTo>
                    <a:pt x="1602638" y="132537"/>
                  </a:lnTo>
                  <a:lnTo>
                    <a:pt x="1553654" y="117894"/>
                  </a:lnTo>
                  <a:lnTo>
                    <a:pt x="1504454" y="104076"/>
                  </a:lnTo>
                  <a:lnTo>
                    <a:pt x="1455013" y="91071"/>
                  </a:lnTo>
                  <a:lnTo>
                    <a:pt x="1405369" y="78892"/>
                  </a:lnTo>
                  <a:lnTo>
                    <a:pt x="1355521" y="67513"/>
                  </a:lnTo>
                  <a:lnTo>
                    <a:pt x="1305471" y="56959"/>
                  </a:lnTo>
                  <a:lnTo>
                    <a:pt x="1255242" y="47231"/>
                  </a:lnTo>
                  <a:lnTo>
                    <a:pt x="1204849" y="38315"/>
                  </a:lnTo>
                  <a:lnTo>
                    <a:pt x="1154277" y="30213"/>
                  </a:lnTo>
                  <a:lnTo>
                    <a:pt x="1149502" y="49161"/>
                  </a:lnTo>
                  <a:lnTo>
                    <a:pt x="1138224" y="64452"/>
                  </a:lnTo>
                  <a:lnTo>
                    <a:pt x="1122057" y="74587"/>
                  </a:lnTo>
                  <a:lnTo>
                    <a:pt x="1102588" y="78028"/>
                  </a:lnTo>
                  <a:lnTo>
                    <a:pt x="548347" y="66548"/>
                  </a:lnTo>
                  <a:lnTo>
                    <a:pt x="528713" y="62166"/>
                  </a:lnTo>
                  <a:lnTo>
                    <a:pt x="512787" y="51028"/>
                  </a:lnTo>
                  <a:lnTo>
                    <a:pt x="502208" y="34798"/>
                  </a:lnTo>
                  <a:lnTo>
                    <a:pt x="498602" y="15176"/>
                  </a:lnTo>
                  <a:lnTo>
                    <a:pt x="498919" y="0"/>
                  </a:lnTo>
                  <a:lnTo>
                    <a:pt x="448449" y="3314"/>
                  </a:lnTo>
                  <a:lnTo>
                    <a:pt x="398081" y="7454"/>
                  </a:lnTo>
                  <a:lnTo>
                    <a:pt x="347814" y="12382"/>
                  </a:lnTo>
                  <a:lnTo>
                    <a:pt x="297662" y="18122"/>
                  </a:lnTo>
                  <a:lnTo>
                    <a:pt x="247650" y="24663"/>
                  </a:lnTo>
                  <a:lnTo>
                    <a:pt x="197777" y="32004"/>
                  </a:lnTo>
                  <a:lnTo>
                    <a:pt x="148069" y="40144"/>
                  </a:lnTo>
                  <a:lnTo>
                    <a:pt x="98526" y="49085"/>
                  </a:lnTo>
                  <a:lnTo>
                    <a:pt x="49161" y="58826"/>
                  </a:lnTo>
                  <a:lnTo>
                    <a:pt x="0" y="69367"/>
                  </a:lnTo>
                  <a:lnTo>
                    <a:pt x="622" y="72021"/>
                  </a:lnTo>
                  <a:lnTo>
                    <a:pt x="87083" y="203403"/>
                  </a:lnTo>
                  <a:lnTo>
                    <a:pt x="136766" y="193751"/>
                  </a:lnTo>
                  <a:lnTo>
                    <a:pt x="186626" y="184950"/>
                  </a:lnTo>
                  <a:lnTo>
                    <a:pt x="236677" y="176987"/>
                  </a:lnTo>
                  <a:lnTo>
                    <a:pt x="286893" y="169875"/>
                  </a:lnTo>
                  <a:lnTo>
                    <a:pt x="337261" y="163626"/>
                  </a:lnTo>
                  <a:lnTo>
                    <a:pt x="387756" y="158216"/>
                  </a:lnTo>
                  <a:lnTo>
                    <a:pt x="438378" y="153670"/>
                  </a:lnTo>
                  <a:lnTo>
                    <a:pt x="489102" y="149987"/>
                  </a:lnTo>
                  <a:lnTo>
                    <a:pt x="539927" y="147154"/>
                  </a:lnTo>
                  <a:lnTo>
                    <a:pt x="590816" y="145173"/>
                  </a:lnTo>
                  <a:lnTo>
                    <a:pt x="641781" y="144068"/>
                  </a:lnTo>
                  <a:lnTo>
                    <a:pt x="692797" y="143827"/>
                  </a:lnTo>
                  <a:lnTo>
                    <a:pt x="743839" y="144449"/>
                  </a:lnTo>
                  <a:lnTo>
                    <a:pt x="795439" y="145961"/>
                  </a:lnTo>
                  <a:lnTo>
                    <a:pt x="846937" y="148348"/>
                  </a:lnTo>
                  <a:lnTo>
                    <a:pt x="898309" y="151612"/>
                  </a:lnTo>
                  <a:lnTo>
                    <a:pt x="949566" y="155740"/>
                  </a:lnTo>
                  <a:lnTo>
                    <a:pt x="1000683" y="160743"/>
                  </a:lnTo>
                  <a:lnTo>
                    <a:pt x="1051661" y="166624"/>
                  </a:lnTo>
                  <a:lnTo>
                    <a:pt x="1102487" y="173367"/>
                  </a:lnTo>
                  <a:lnTo>
                    <a:pt x="1153147" y="180987"/>
                  </a:lnTo>
                  <a:lnTo>
                    <a:pt x="1203629" y="189471"/>
                  </a:lnTo>
                  <a:lnTo>
                    <a:pt x="1253921" y="198805"/>
                  </a:lnTo>
                  <a:lnTo>
                    <a:pt x="1304036" y="209016"/>
                  </a:lnTo>
                  <a:lnTo>
                    <a:pt x="1353934" y="220078"/>
                  </a:lnTo>
                  <a:lnTo>
                    <a:pt x="1403629" y="232003"/>
                  </a:lnTo>
                  <a:lnTo>
                    <a:pt x="1453095" y="244779"/>
                  </a:lnTo>
                  <a:lnTo>
                    <a:pt x="1502333" y="258419"/>
                  </a:lnTo>
                  <a:lnTo>
                    <a:pt x="1551330" y="272910"/>
                  </a:lnTo>
                  <a:lnTo>
                    <a:pt x="1647990" y="158140"/>
                  </a:lnTo>
                  <a:lnTo>
                    <a:pt x="1651368" y="147980"/>
                  </a:lnTo>
                  <a:close/>
                </a:path>
                <a:path w="3780154" h="4006215">
                  <a:moveTo>
                    <a:pt x="3257105" y="1620875"/>
                  </a:moveTo>
                  <a:lnTo>
                    <a:pt x="3233013" y="1574634"/>
                  </a:lnTo>
                  <a:lnTo>
                    <a:pt x="3207956" y="1528914"/>
                  </a:lnTo>
                  <a:lnTo>
                    <a:pt x="3181934" y="1483753"/>
                  </a:lnTo>
                  <a:lnTo>
                    <a:pt x="3154959" y="1439138"/>
                  </a:lnTo>
                  <a:lnTo>
                    <a:pt x="3127044" y="1395095"/>
                  </a:lnTo>
                  <a:lnTo>
                    <a:pt x="3098190" y="1351635"/>
                  </a:lnTo>
                  <a:lnTo>
                    <a:pt x="3068421" y="1308760"/>
                  </a:lnTo>
                  <a:lnTo>
                    <a:pt x="3037725" y="1266494"/>
                  </a:lnTo>
                  <a:lnTo>
                    <a:pt x="3006115" y="1224851"/>
                  </a:lnTo>
                  <a:lnTo>
                    <a:pt x="2973616" y="1183830"/>
                  </a:lnTo>
                  <a:lnTo>
                    <a:pt x="2940227" y="1143457"/>
                  </a:lnTo>
                  <a:lnTo>
                    <a:pt x="2905937" y="1103731"/>
                  </a:lnTo>
                  <a:lnTo>
                    <a:pt x="2870784" y="1064666"/>
                  </a:lnTo>
                  <a:lnTo>
                    <a:pt x="2834767" y="1026274"/>
                  </a:lnTo>
                  <a:lnTo>
                    <a:pt x="2799765" y="990473"/>
                  </a:lnTo>
                  <a:lnTo>
                    <a:pt x="2764091" y="955395"/>
                  </a:lnTo>
                  <a:lnTo>
                    <a:pt x="2727756" y="921067"/>
                  </a:lnTo>
                  <a:lnTo>
                    <a:pt x="2690774" y="887488"/>
                  </a:lnTo>
                  <a:lnTo>
                    <a:pt x="2653157" y="854684"/>
                  </a:lnTo>
                  <a:lnTo>
                    <a:pt x="2614930" y="822655"/>
                  </a:lnTo>
                  <a:lnTo>
                    <a:pt x="2576106" y="791438"/>
                  </a:lnTo>
                  <a:lnTo>
                    <a:pt x="2536698" y="761009"/>
                  </a:lnTo>
                  <a:lnTo>
                    <a:pt x="2496705" y="731405"/>
                  </a:lnTo>
                  <a:lnTo>
                    <a:pt x="2456167" y="702640"/>
                  </a:lnTo>
                  <a:lnTo>
                    <a:pt x="2415082" y="674712"/>
                  </a:lnTo>
                  <a:lnTo>
                    <a:pt x="2373465" y="647649"/>
                  </a:lnTo>
                  <a:lnTo>
                    <a:pt x="2372309" y="649465"/>
                  </a:lnTo>
                  <a:lnTo>
                    <a:pt x="2346960" y="771918"/>
                  </a:lnTo>
                  <a:lnTo>
                    <a:pt x="2390241" y="801319"/>
                  </a:lnTo>
                  <a:lnTo>
                    <a:pt x="2432888" y="831710"/>
                  </a:lnTo>
                  <a:lnTo>
                    <a:pt x="2474899" y="863053"/>
                  </a:lnTo>
                  <a:lnTo>
                    <a:pt x="2516238" y="895350"/>
                  </a:lnTo>
                  <a:lnTo>
                    <a:pt x="2556891" y="928585"/>
                  </a:lnTo>
                  <a:lnTo>
                    <a:pt x="2596832" y="962736"/>
                  </a:lnTo>
                  <a:lnTo>
                    <a:pt x="2636050" y="997800"/>
                  </a:lnTo>
                  <a:lnTo>
                    <a:pt x="2674531" y="1033767"/>
                  </a:lnTo>
                  <a:lnTo>
                    <a:pt x="2712250" y="1070597"/>
                  </a:lnTo>
                  <a:lnTo>
                    <a:pt x="2749169" y="1108290"/>
                  </a:lnTo>
                  <a:lnTo>
                    <a:pt x="2783738" y="1145133"/>
                  </a:lnTo>
                  <a:lnTo>
                    <a:pt x="2817457" y="1182611"/>
                  </a:lnTo>
                  <a:lnTo>
                    <a:pt x="2850324" y="1220749"/>
                  </a:lnTo>
                  <a:lnTo>
                    <a:pt x="2882341" y="1259497"/>
                  </a:lnTo>
                  <a:lnTo>
                    <a:pt x="2913507" y="1298879"/>
                  </a:lnTo>
                  <a:lnTo>
                    <a:pt x="2943783" y="1338859"/>
                  </a:lnTo>
                  <a:lnTo>
                    <a:pt x="2973184" y="1379435"/>
                  </a:lnTo>
                  <a:lnTo>
                    <a:pt x="3001695" y="1420609"/>
                  </a:lnTo>
                  <a:lnTo>
                    <a:pt x="3029305" y="1462341"/>
                  </a:lnTo>
                  <a:lnTo>
                    <a:pt x="3056013" y="1504632"/>
                  </a:lnTo>
                  <a:lnTo>
                    <a:pt x="3081807" y="1547469"/>
                  </a:lnTo>
                  <a:lnTo>
                    <a:pt x="3106686" y="1590852"/>
                  </a:lnTo>
                  <a:lnTo>
                    <a:pt x="3130626" y="1634756"/>
                  </a:lnTo>
                  <a:lnTo>
                    <a:pt x="3249498" y="1624698"/>
                  </a:lnTo>
                  <a:lnTo>
                    <a:pt x="3257105" y="1620875"/>
                  </a:lnTo>
                  <a:close/>
                </a:path>
                <a:path w="3780154" h="4006215">
                  <a:moveTo>
                    <a:pt x="3485731" y="1636242"/>
                  </a:moveTo>
                  <a:lnTo>
                    <a:pt x="3462223" y="1590852"/>
                  </a:lnTo>
                  <a:lnTo>
                    <a:pt x="3437966" y="1545856"/>
                  </a:lnTo>
                  <a:lnTo>
                    <a:pt x="3412972" y="1501279"/>
                  </a:lnTo>
                  <a:lnTo>
                    <a:pt x="3387242" y="1457109"/>
                  </a:lnTo>
                  <a:lnTo>
                    <a:pt x="3360788" y="1413370"/>
                  </a:lnTo>
                  <a:lnTo>
                    <a:pt x="3333610" y="1370063"/>
                  </a:lnTo>
                  <a:lnTo>
                    <a:pt x="3305708" y="1327200"/>
                  </a:lnTo>
                  <a:lnTo>
                    <a:pt x="3277108" y="1284782"/>
                  </a:lnTo>
                  <a:lnTo>
                    <a:pt x="3247796" y="1242822"/>
                  </a:lnTo>
                  <a:lnTo>
                    <a:pt x="3217786" y="1201318"/>
                  </a:lnTo>
                  <a:lnTo>
                    <a:pt x="3201009" y="1211313"/>
                  </a:lnTo>
                  <a:lnTo>
                    <a:pt x="3182213" y="1214158"/>
                  </a:lnTo>
                  <a:lnTo>
                    <a:pt x="3147441" y="1198537"/>
                  </a:lnTo>
                  <a:lnTo>
                    <a:pt x="2763901" y="798258"/>
                  </a:lnTo>
                  <a:lnTo>
                    <a:pt x="2749766" y="762139"/>
                  </a:lnTo>
                  <a:lnTo>
                    <a:pt x="2753766" y="743191"/>
                  </a:lnTo>
                  <a:lnTo>
                    <a:pt x="2765107" y="726770"/>
                  </a:lnTo>
                  <a:lnTo>
                    <a:pt x="2776067" y="716267"/>
                  </a:lnTo>
                  <a:lnTo>
                    <a:pt x="2738056" y="682904"/>
                  </a:lnTo>
                  <a:lnTo>
                    <a:pt x="2699537" y="650189"/>
                  </a:lnTo>
                  <a:lnTo>
                    <a:pt x="2660523" y="618109"/>
                  </a:lnTo>
                  <a:lnTo>
                    <a:pt x="2621026" y="586676"/>
                  </a:lnTo>
                  <a:lnTo>
                    <a:pt x="2581059" y="555917"/>
                  </a:lnTo>
                  <a:lnTo>
                    <a:pt x="2540622" y="525818"/>
                  </a:lnTo>
                  <a:lnTo>
                    <a:pt x="2499741" y="496392"/>
                  </a:lnTo>
                  <a:lnTo>
                    <a:pt x="2458402" y="467664"/>
                  </a:lnTo>
                  <a:lnTo>
                    <a:pt x="2416632" y="439623"/>
                  </a:lnTo>
                  <a:lnTo>
                    <a:pt x="2374430" y="412280"/>
                  </a:lnTo>
                  <a:lnTo>
                    <a:pt x="2372995" y="414591"/>
                  </a:lnTo>
                  <a:lnTo>
                    <a:pt x="2341130" y="568617"/>
                  </a:lnTo>
                  <a:lnTo>
                    <a:pt x="2383066" y="596950"/>
                  </a:lnTo>
                  <a:lnTo>
                    <a:pt x="2424531" y="626008"/>
                  </a:lnTo>
                  <a:lnTo>
                    <a:pt x="2465527" y="655802"/>
                  </a:lnTo>
                  <a:lnTo>
                    <a:pt x="2506040" y="686308"/>
                  </a:lnTo>
                  <a:lnTo>
                    <a:pt x="2546058" y="717511"/>
                  </a:lnTo>
                  <a:lnTo>
                    <a:pt x="2585567" y="749427"/>
                  </a:lnTo>
                  <a:lnTo>
                    <a:pt x="2624556" y="782027"/>
                  </a:lnTo>
                  <a:lnTo>
                    <a:pt x="2663012" y="815314"/>
                  </a:lnTo>
                  <a:lnTo>
                    <a:pt x="2700921" y="849274"/>
                  </a:lnTo>
                  <a:lnTo>
                    <a:pt x="2738285" y="883894"/>
                  </a:lnTo>
                  <a:lnTo>
                    <a:pt x="2775077" y="919162"/>
                  </a:lnTo>
                  <a:lnTo>
                    <a:pt x="2811297" y="955090"/>
                  </a:lnTo>
                  <a:lnTo>
                    <a:pt x="2846933" y="991641"/>
                  </a:lnTo>
                  <a:lnTo>
                    <a:pt x="2882328" y="1029220"/>
                  </a:lnTo>
                  <a:lnTo>
                    <a:pt x="2917025" y="1067333"/>
                  </a:lnTo>
                  <a:lnTo>
                    <a:pt x="2951022" y="1105992"/>
                  </a:lnTo>
                  <a:lnTo>
                    <a:pt x="2984309" y="1145184"/>
                  </a:lnTo>
                  <a:lnTo>
                    <a:pt x="3016897" y="1184884"/>
                  </a:lnTo>
                  <a:lnTo>
                    <a:pt x="3048762" y="1225105"/>
                  </a:lnTo>
                  <a:lnTo>
                    <a:pt x="3079902" y="1265834"/>
                  </a:lnTo>
                  <a:lnTo>
                    <a:pt x="3110306" y="1307058"/>
                  </a:lnTo>
                  <a:lnTo>
                    <a:pt x="3139986" y="1348765"/>
                  </a:lnTo>
                  <a:lnTo>
                    <a:pt x="3168916" y="1390967"/>
                  </a:lnTo>
                  <a:lnTo>
                    <a:pt x="3197110" y="1433626"/>
                  </a:lnTo>
                  <a:lnTo>
                    <a:pt x="3224542" y="1476756"/>
                  </a:lnTo>
                  <a:lnTo>
                    <a:pt x="3251225" y="1520342"/>
                  </a:lnTo>
                  <a:lnTo>
                    <a:pt x="3277133" y="1564373"/>
                  </a:lnTo>
                  <a:lnTo>
                    <a:pt x="3302279" y="1608848"/>
                  </a:lnTo>
                  <a:lnTo>
                    <a:pt x="3326650" y="1653755"/>
                  </a:lnTo>
                  <a:lnTo>
                    <a:pt x="3476142" y="1641043"/>
                  </a:lnTo>
                  <a:lnTo>
                    <a:pt x="3485731" y="1636242"/>
                  </a:lnTo>
                  <a:close/>
                </a:path>
                <a:path w="3780154" h="4006215">
                  <a:moveTo>
                    <a:pt x="3609200" y="3115170"/>
                  </a:moveTo>
                  <a:lnTo>
                    <a:pt x="3608463" y="3065094"/>
                  </a:lnTo>
                  <a:lnTo>
                    <a:pt x="3606736" y="3015094"/>
                  </a:lnTo>
                  <a:lnTo>
                    <a:pt x="3604018" y="2965183"/>
                  </a:lnTo>
                  <a:lnTo>
                    <a:pt x="3600310" y="2915361"/>
                  </a:lnTo>
                  <a:lnTo>
                    <a:pt x="3595624" y="2865678"/>
                  </a:lnTo>
                  <a:lnTo>
                    <a:pt x="3589934" y="2816136"/>
                  </a:lnTo>
                  <a:lnTo>
                    <a:pt x="3583279" y="2766745"/>
                  </a:lnTo>
                  <a:lnTo>
                    <a:pt x="3575634" y="2717546"/>
                  </a:lnTo>
                  <a:lnTo>
                    <a:pt x="3567011" y="2668549"/>
                  </a:lnTo>
                  <a:lnTo>
                    <a:pt x="3557422" y="2619768"/>
                  </a:lnTo>
                  <a:lnTo>
                    <a:pt x="3546843" y="2571229"/>
                  </a:lnTo>
                  <a:lnTo>
                    <a:pt x="3535299" y="2522944"/>
                  </a:lnTo>
                  <a:lnTo>
                    <a:pt x="3533203" y="2523464"/>
                  </a:lnTo>
                  <a:lnTo>
                    <a:pt x="3430511" y="2594826"/>
                  </a:lnTo>
                  <a:lnTo>
                    <a:pt x="3441662" y="2645956"/>
                  </a:lnTo>
                  <a:lnTo>
                    <a:pt x="3451682" y="2697353"/>
                  </a:lnTo>
                  <a:lnTo>
                    <a:pt x="3460559" y="2749016"/>
                  </a:lnTo>
                  <a:lnTo>
                    <a:pt x="3468306" y="2800896"/>
                  </a:lnTo>
                  <a:lnTo>
                    <a:pt x="3474910" y="2852991"/>
                  </a:lnTo>
                  <a:lnTo>
                    <a:pt x="3480371" y="2905264"/>
                  </a:lnTo>
                  <a:lnTo>
                    <a:pt x="3484676" y="2957703"/>
                  </a:lnTo>
                  <a:lnTo>
                    <a:pt x="3487826" y="3010268"/>
                  </a:lnTo>
                  <a:lnTo>
                    <a:pt x="3489820" y="3062960"/>
                  </a:lnTo>
                  <a:lnTo>
                    <a:pt x="3490658" y="3115716"/>
                  </a:lnTo>
                  <a:lnTo>
                    <a:pt x="3490353" y="3166237"/>
                  </a:lnTo>
                  <a:lnTo>
                    <a:pt x="3489007" y="3216643"/>
                  </a:lnTo>
                  <a:lnTo>
                    <a:pt x="3486607" y="3266922"/>
                  </a:lnTo>
                  <a:lnTo>
                    <a:pt x="3483140" y="3317087"/>
                  </a:lnTo>
                  <a:lnTo>
                    <a:pt x="3478619" y="3367087"/>
                  </a:lnTo>
                  <a:lnTo>
                    <a:pt x="3473056" y="3416935"/>
                  </a:lnTo>
                  <a:lnTo>
                    <a:pt x="3466452" y="3466617"/>
                  </a:lnTo>
                  <a:lnTo>
                    <a:pt x="3458781" y="3516096"/>
                  </a:lnTo>
                  <a:lnTo>
                    <a:pt x="3450082" y="3565385"/>
                  </a:lnTo>
                  <a:lnTo>
                    <a:pt x="3440341" y="3614445"/>
                  </a:lnTo>
                  <a:lnTo>
                    <a:pt x="3429546" y="3663277"/>
                  </a:lnTo>
                  <a:lnTo>
                    <a:pt x="3417722" y="3711854"/>
                  </a:lnTo>
                  <a:lnTo>
                    <a:pt x="3404857" y="3760190"/>
                  </a:lnTo>
                  <a:lnTo>
                    <a:pt x="3498011" y="3834739"/>
                  </a:lnTo>
                  <a:lnTo>
                    <a:pt x="3520516" y="3787076"/>
                  </a:lnTo>
                  <a:lnTo>
                    <a:pt x="3533813" y="3736670"/>
                  </a:lnTo>
                  <a:lnTo>
                    <a:pt x="3546030" y="3685984"/>
                  </a:lnTo>
                  <a:lnTo>
                    <a:pt x="3557181" y="3635070"/>
                  </a:lnTo>
                  <a:lnTo>
                    <a:pt x="3567265" y="3583902"/>
                  </a:lnTo>
                  <a:lnTo>
                    <a:pt x="3576256" y="3532517"/>
                  </a:lnTo>
                  <a:lnTo>
                    <a:pt x="3584181" y="3480917"/>
                  </a:lnTo>
                  <a:lnTo>
                    <a:pt x="3591014" y="3429139"/>
                  </a:lnTo>
                  <a:lnTo>
                    <a:pt x="3596767" y="3377171"/>
                  </a:lnTo>
                  <a:lnTo>
                    <a:pt x="3601428" y="3325037"/>
                  </a:lnTo>
                  <a:lnTo>
                    <a:pt x="3605009" y="3272764"/>
                  </a:lnTo>
                  <a:lnTo>
                    <a:pt x="3607498" y="3220351"/>
                  </a:lnTo>
                  <a:lnTo>
                    <a:pt x="3608895" y="3167811"/>
                  </a:lnTo>
                  <a:lnTo>
                    <a:pt x="3609200" y="3115170"/>
                  </a:lnTo>
                  <a:close/>
                </a:path>
                <a:path w="3780154" h="4006215">
                  <a:moveTo>
                    <a:pt x="3780053" y="2849905"/>
                  </a:moveTo>
                  <a:lnTo>
                    <a:pt x="3775456" y="2799537"/>
                  </a:lnTo>
                  <a:lnTo>
                    <a:pt x="3770045" y="2749283"/>
                  </a:lnTo>
                  <a:lnTo>
                    <a:pt x="3763835" y="2699156"/>
                  </a:lnTo>
                  <a:lnTo>
                    <a:pt x="3756825" y="2649169"/>
                  </a:lnTo>
                  <a:lnTo>
                    <a:pt x="3749014" y="2599347"/>
                  </a:lnTo>
                  <a:lnTo>
                    <a:pt x="3740416" y="2549677"/>
                  </a:lnTo>
                  <a:lnTo>
                    <a:pt x="3731006" y="2500185"/>
                  </a:lnTo>
                  <a:lnTo>
                    <a:pt x="3720808" y="2450884"/>
                  </a:lnTo>
                  <a:lnTo>
                    <a:pt x="3709822" y="2401786"/>
                  </a:lnTo>
                  <a:lnTo>
                    <a:pt x="3698036" y="2352903"/>
                  </a:lnTo>
                  <a:lnTo>
                    <a:pt x="3695395" y="2353589"/>
                  </a:lnTo>
                  <a:lnTo>
                    <a:pt x="3566249" y="2443365"/>
                  </a:lnTo>
                  <a:lnTo>
                    <a:pt x="3577158" y="2492781"/>
                  </a:lnTo>
                  <a:lnTo>
                    <a:pt x="3587229" y="2542413"/>
                  </a:lnTo>
                  <a:lnTo>
                    <a:pt x="3596462" y="2592247"/>
                  </a:lnTo>
                  <a:lnTo>
                    <a:pt x="3604844" y="2642260"/>
                  </a:lnTo>
                  <a:lnTo>
                    <a:pt x="3612375" y="2692450"/>
                  </a:lnTo>
                  <a:lnTo>
                    <a:pt x="3619055" y="2742793"/>
                  </a:lnTo>
                  <a:lnTo>
                    <a:pt x="3624884" y="2793288"/>
                  </a:lnTo>
                  <a:lnTo>
                    <a:pt x="3629863" y="2843911"/>
                  </a:lnTo>
                  <a:lnTo>
                    <a:pt x="3633990" y="2894634"/>
                  </a:lnTo>
                  <a:lnTo>
                    <a:pt x="3637254" y="2945473"/>
                  </a:lnTo>
                  <a:lnTo>
                    <a:pt x="3639655" y="2996387"/>
                  </a:lnTo>
                  <a:lnTo>
                    <a:pt x="3641191" y="3047377"/>
                  </a:lnTo>
                  <a:lnTo>
                    <a:pt x="3641864" y="3098419"/>
                  </a:lnTo>
                  <a:lnTo>
                    <a:pt x="3641661" y="3150044"/>
                  </a:lnTo>
                  <a:lnTo>
                    <a:pt x="3640582" y="3201581"/>
                  </a:lnTo>
                  <a:lnTo>
                    <a:pt x="3638626" y="3253028"/>
                  </a:lnTo>
                  <a:lnTo>
                    <a:pt x="3635794" y="3304375"/>
                  </a:lnTo>
                  <a:lnTo>
                    <a:pt x="3632085" y="3355606"/>
                  </a:lnTo>
                  <a:lnTo>
                    <a:pt x="3627513" y="3406711"/>
                  </a:lnTo>
                  <a:lnTo>
                    <a:pt x="3622052" y="3457689"/>
                  </a:lnTo>
                  <a:lnTo>
                    <a:pt x="3615728" y="3508527"/>
                  </a:lnTo>
                  <a:lnTo>
                    <a:pt x="3608540" y="3559213"/>
                  </a:lnTo>
                  <a:lnTo>
                    <a:pt x="3600475" y="3609733"/>
                  </a:lnTo>
                  <a:lnTo>
                    <a:pt x="3591547" y="3660089"/>
                  </a:lnTo>
                  <a:lnTo>
                    <a:pt x="3581755" y="3710254"/>
                  </a:lnTo>
                  <a:lnTo>
                    <a:pt x="3571100" y="3760241"/>
                  </a:lnTo>
                  <a:lnTo>
                    <a:pt x="3559581" y="3810012"/>
                  </a:lnTo>
                  <a:lnTo>
                    <a:pt x="3547199" y="3859580"/>
                  </a:lnTo>
                  <a:lnTo>
                    <a:pt x="3533952" y="3908933"/>
                  </a:lnTo>
                  <a:lnTo>
                    <a:pt x="3651135" y="4002633"/>
                  </a:lnTo>
                  <a:lnTo>
                    <a:pt x="3675583" y="3956647"/>
                  </a:lnTo>
                  <a:lnTo>
                    <a:pt x="3688969" y="3907320"/>
                  </a:lnTo>
                  <a:lnTo>
                    <a:pt x="3701529" y="3857777"/>
                  </a:lnTo>
                  <a:lnTo>
                    <a:pt x="3713276" y="3808031"/>
                  </a:lnTo>
                  <a:lnTo>
                    <a:pt x="3724198" y="3758082"/>
                  </a:lnTo>
                  <a:lnTo>
                    <a:pt x="3734308" y="3707968"/>
                  </a:lnTo>
                  <a:lnTo>
                    <a:pt x="3743591" y="3657663"/>
                  </a:lnTo>
                  <a:lnTo>
                    <a:pt x="3752037" y="3607206"/>
                  </a:lnTo>
                  <a:lnTo>
                    <a:pt x="3759670" y="3556597"/>
                  </a:lnTo>
                  <a:lnTo>
                    <a:pt x="3766477" y="3505835"/>
                  </a:lnTo>
                  <a:lnTo>
                    <a:pt x="3747427" y="3501529"/>
                  </a:lnTo>
                  <a:lnTo>
                    <a:pt x="3731844" y="3490658"/>
                  </a:lnTo>
                  <a:lnTo>
                    <a:pt x="3721303" y="3474745"/>
                  </a:lnTo>
                  <a:lnTo>
                    <a:pt x="3717379" y="3455378"/>
                  </a:lnTo>
                  <a:lnTo>
                    <a:pt x="3714775" y="2901010"/>
                  </a:lnTo>
                  <a:lnTo>
                    <a:pt x="3718661" y="2881261"/>
                  </a:lnTo>
                  <a:lnTo>
                    <a:pt x="3729393" y="2865069"/>
                  </a:lnTo>
                  <a:lnTo>
                    <a:pt x="3745344" y="2854083"/>
                  </a:lnTo>
                  <a:lnTo>
                    <a:pt x="3764877" y="2849981"/>
                  </a:lnTo>
                  <a:lnTo>
                    <a:pt x="3780053" y="2849905"/>
                  </a:lnTo>
                  <a:close/>
                </a:path>
              </a:pathLst>
            </a:custGeom>
            <a:solidFill>
              <a:srgbClr val="FF6600">
                <a:alpha val="4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455" y="1905000"/>
              <a:ext cx="4069079" cy="407060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00455" y="1905000"/>
              <a:ext cx="4069079" cy="4070985"/>
            </a:xfrm>
            <a:custGeom>
              <a:avLst/>
              <a:gdLst/>
              <a:ahLst/>
              <a:cxnLst/>
              <a:rect l="l" t="t" r="r" b="b"/>
              <a:pathLst>
                <a:path w="4069079" h="4070985">
                  <a:moveTo>
                    <a:pt x="0" y="2035302"/>
                  </a:moveTo>
                  <a:lnTo>
                    <a:pt x="555" y="1987259"/>
                  </a:lnTo>
                  <a:lnTo>
                    <a:pt x="2214" y="1939490"/>
                  </a:lnTo>
                  <a:lnTo>
                    <a:pt x="4963" y="1892005"/>
                  </a:lnTo>
                  <a:lnTo>
                    <a:pt x="8792" y="1844818"/>
                  </a:lnTo>
                  <a:lnTo>
                    <a:pt x="13687" y="1797940"/>
                  </a:lnTo>
                  <a:lnTo>
                    <a:pt x="19636" y="1751384"/>
                  </a:lnTo>
                  <a:lnTo>
                    <a:pt x="26627" y="1705162"/>
                  </a:lnTo>
                  <a:lnTo>
                    <a:pt x="34648" y="1659286"/>
                  </a:lnTo>
                  <a:lnTo>
                    <a:pt x="43686" y="1613769"/>
                  </a:lnTo>
                  <a:lnTo>
                    <a:pt x="53730" y="1568622"/>
                  </a:lnTo>
                  <a:lnTo>
                    <a:pt x="64768" y="1523858"/>
                  </a:lnTo>
                  <a:lnTo>
                    <a:pt x="76786" y="1479489"/>
                  </a:lnTo>
                  <a:lnTo>
                    <a:pt x="89773" y="1435527"/>
                  </a:lnTo>
                  <a:lnTo>
                    <a:pt x="103717" y="1391985"/>
                  </a:lnTo>
                  <a:lnTo>
                    <a:pt x="118605" y="1348874"/>
                  </a:lnTo>
                  <a:lnTo>
                    <a:pt x="134425" y="1306207"/>
                  </a:lnTo>
                  <a:lnTo>
                    <a:pt x="151165" y="1263996"/>
                  </a:lnTo>
                  <a:lnTo>
                    <a:pt x="168813" y="1222254"/>
                  </a:lnTo>
                  <a:lnTo>
                    <a:pt x="187357" y="1180992"/>
                  </a:lnTo>
                  <a:lnTo>
                    <a:pt x="206784" y="1140223"/>
                  </a:lnTo>
                  <a:lnTo>
                    <a:pt x="227082" y="1099958"/>
                  </a:lnTo>
                  <a:lnTo>
                    <a:pt x="248238" y="1060211"/>
                  </a:lnTo>
                  <a:lnTo>
                    <a:pt x="270242" y="1020994"/>
                  </a:lnTo>
                  <a:lnTo>
                    <a:pt x="293080" y="982318"/>
                  </a:lnTo>
                  <a:lnTo>
                    <a:pt x="316740" y="944195"/>
                  </a:lnTo>
                  <a:lnTo>
                    <a:pt x="341211" y="906639"/>
                  </a:lnTo>
                  <a:lnTo>
                    <a:pt x="366479" y="869661"/>
                  </a:lnTo>
                  <a:lnTo>
                    <a:pt x="392533" y="833274"/>
                  </a:lnTo>
                  <a:lnTo>
                    <a:pt x="419361" y="797489"/>
                  </a:lnTo>
                  <a:lnTo>
                    <a:pt x="446949" y="762319"/>
                  </a:lnTo>
                  <a:lnTo>
                    <a:pt x="475287" y="727777"/>
                  </a:lnTo>
                  <a:lnTo>
                    <a:pt x="504361" y="693873"/>
                  </a:lnTo>
                  <a:lnTo>
                    <a:pt x="534160" y="660622"/>
                  </a:lnTo>
                  <a:lnTo>
                    <a:pt x="564672" y="628034"/>
                  </a:lnTo>
                  <a:lnTo>
                    <a:pt x="595884" y="596122"/>
                  </a:lnTo>
                  <a:lnTo>
                    <a:pt x="627783" y="564898"/>
                  </a:lnTo>
                  <a:lnTo>
                    <a:pt x="660359" y="534374"/>
                  </a:lnTo>
                  <a:lnTo>
                    <a:pt x="693598" y="504564"/>
                  </a:lnTo>
                  <a:lnTo>
                    <a:pt x="727488" y="475478"/>
                  </a:lnTo>
                  <a:lnTo>
                    <a:pt x="762017" y="447129"/>
                  </a:lnTo>
                  <a:lnTo>
                    <a:pt x="797174" y="419530"/>
                  </a:lnTo>
                  <a:lnTo>
                    <a:pt x="832945" y="392692"/>
                  </a:lnTo>
                  <a:lnTo>
                    <a:pt x="869318" y="366627"/>
                  </a:lnTo>
                  <a:lnTo>
                    <a:pt x="906282" y="341349"/>
                  </a:lnTo>
                  <a:lnTo>
                    <a:pt x="943824" y="316869"/>
                  </a:lnTo>
                  <a:lnTo>
                    <a:pt x="981932" y="293199"/>
                  </a:lnTo>
                  <a:lnTo>
                    <a:pt x="1020594" y="270352"/>
                  </a:lnTo>
                  <a:lnTo>
                    <a:pt x="1059797" y="248340"/>
                  </a:lnTo>
                  <a:lnTo>
                    <a:pt x="1099529" y="227174"/>
                  </a:lnTo>
                  <a:lnTo>
                    <a:pt x="1139778" y="206868"/>
                  </a:lnTo>
                  <a:lnTo>
                    <a:pt x="1180532" y="187433"/>
                  </a:lnTo>
                  <a:lnTo>
                    <a:pt x="1221779" y="168882"/>
                  </a:lnTo>
                  <a:lnTo>
                    <a:pt x="1263506" y="151227"/>
                  </a:lnTo>
                  <a:lnTo>
                    <a:pt x="1305702" y="134480"/>
                  </a:lnTo>
                  <a:lnTo>
                    <a:pt x="1348353" y="118654"/>
                  </a:lnTo>
                  <a:lnTo>
                    <a:pt x="1391448" y="103760"/>
                  </a:lnTo>
                  <a:lnTo>
                    <a:pt x="1434975" y="89810"/>
                  </a:lnTo>
                  <a:lnTo>
                    <a:pt x="1478921" y="76818"/>
                  </a:lnTo>
                  <a:lnTo>
                    <a:pt x="1523274" y="64795"/>
                  </a:lnTo>
                  <a:lnTo>
                    <a:pt x="1568022" y="53753"/>
                  </a:lnTo>
                  <a:lnTo>
                    <a:pt x="1613153" y="43705"/>
                  </a:lnTo>
                  <a:lnTo>
                    <a:pt x="1658655" y="34662"/>
                  </a:lnTo>
                  <a:lnTo>
                    <a:pt x="1704514" y="26638"/>
                  </a:lnTo>
                  <a:lnTo>
                    <a:pt x="1750720" y="19644"/>
                  </a:lnTo>
                  <a:lnTo>
                    <a:pt x="1797260" y="13692"/>
                  </a:lnTo>
                  <a:lnTo>
                    <a:pt x="1844121" y="8795"/>
                  </a:lnTo>
                  <a:lnTo>
                    <a:pt x="1891292" y="4966"/>
                  </a:lnTo>
                  <a:lnTo>
                    <a:pt x="1938760" y="2215"/>
                  </a:lnTo>
                  <a:lnTo>
                    <a:pt x="1986513" y="555"/>
                  </a:lnTo>
                  <a:lnTo>
                    <a:pt x="2034539" y="0"/>
                  </a:lnTo>
                  <a:lnTo>
                    <a:pt x="2082566" y="555"/>
                  </a:lnTo>
                  <a:lnTo>
                    <a:pt x="2130319" y="2215"/>
                  </a:lnTo>
                  <a:lnTo>
                    <a:pt x="2177787" y="4966"/>
                  </a:lnTo>
                  <a:lnTo>
                    <a:pt x="2224958" y="8795"/>
                  </a:lnTo>
                  <a:lnTo>
                    <a:pt x="2271819" y="13692"/>
                  </a:lnTo>
                  <a:lnTo>
                    <a:pt x="2318359" y="19644"/>
                  </a:lnTo>
                  <a:lnTo>
                    <a:pt x="2364565" y="26638"/>
                  </a:lnTo>
                  <a:lnTo>
                    <a:pt x="2410424" y="34662"/>
                  </a:lnTo>
                  <a:lnTo>
                    <a:pt x="2455926" y="43705"/>
                  </a:lnTo>
                  <a:lnTo>
                    <a:pt x="2501057" y="53753"/>
                  </a:lnTo>
                  <a:lnTo>
                    <a:pt x="2545805" y="64795"/>
                  </a:lnTo>
                  <a:lnTo>
                    <a:pt x="2590158" y="76818"/>
                  </a:lnTo>
                  <a:lnTo>
                    <a:pt x="2634104" y="89810"/>
                  </a:lnTo>
                  <a:lnTo>
                    <a:pt x="2677631" y="103760"/>
                  </a:lnTo>
                  <a:lnTo>
                    <a:pt x="2720726" y="118654"/>
                  </a:lnTo>
                  <a:lnTo>
                    <a:pt x="2763377" y="134480"/>
                  </a:lnTo>
                  <a:lnTo>
                    <a:pt x="2805573" y="151227"/>
                  </a:lnTo>
                  <a:lnTo>
                    <a:pt x="2847300" y="168882"/>
                  </a:lnTo>
                  <a:lnTo>
                    <a:pt x="2888547" y="187433"/>
                  </a:lnTo>
                  <a:lnTo>
                    <a:pt x="2929301" y="206868"/>
                  </a:lnTo>
                  <a:lnTo>
                    <a:pt x="2969550" y="227174"/>
                  </a:lnTo>
                  <a:lnTo>
                    <a:pt x="3009282" y="248340"/>
                  </a:lnTo>
                  <a:lnTo>
                    <a:pt x="3048485" y="270352"/>
                  </a:lnTo>
                  <a:lnTo>
                    <a:pt x="3087147" y="293199"/>
                  </a:lnTo>
                  <a:lnTo>
                    <a:pt x="3125255" y="316869"/>
                  </a:lnTo>
                  <a:lnTo>
                    <a:pt x="3162797" y="341349"/>
                  </a:lnTo>
                  <a:lnTo>
                    <a:pt x="3199761" y="366627"/>
                  </a:lnTo>
                  <a:lnTo>
                    <a:pt x="3236134" y="392692"/>
                  </a:lnTo>
                  <a:lnTo>
                    <a:pt x="3271905" y="419530"/>
                  </a:lnTo>
                  <a:lnTo>
                    <a:pt x="3307062" y="447129"/>
                  </a:lnTo>
                  <a:lnTo>
                    <a:pt x="3341591" y="475478"/>
                  </a:lnTo>
                  <a:lnTo>
                    <a:pt x="3375481" y="504564"/>
                  </a:lnTo>
                  <a:lnTo>
                    <a:pt x="3408720" y="534374"/>
                  </a:lnTo>
                  <a:lnTo>
                    <a:pt x="3441296" y="564898"/>
                  </a:lnTo>
                  <a:lnTo>
                    <a:pt x="3473196" y="596122"/>
                  </a:lnTo>
                  <a:lnTo>
                    <a:pt x="3504407" y="628034"/>
                  </a:lnTo>
                  <a:lnTo>
                    <a:pt x="3534919" y="660622"/>
                  </a:lnTo>
                  <a:lnTo>
                    <a:pt x="3564718" y="693873"/>
                  </a:lnTo>
                  <a:lnTo>
                    <a:pt x="3593792" y="727777"/>
                  </a:lnTo>
                  <a:lnTo>
                    <a:pt x="3622130" y="762319"/>
                  </a:lnTo>
                  <a:lnTo>
                    <a:pt x="3649718" y="797489"/>
                  </a:lnTo>
                  <a:lnTo>
                    <a:pt x="3676546" y="833274"/>
                  </a:lnTo>
                  <a:lnTo>
                    <a:pt x="3702600" y="869661"/>
                  </a:lnTo>
                  <a:lnTo>
                    <a:pt x="3727868" y="906639"/>
                  </a:lnTo>
                  <a:lnTo>
                    <a:pt x="3752339" y="944195"/>
                  </a:lnTo>
                  <a:lnTo>
                    <a:pt x="3775999" y="982318"/>
                  </a:lnTo>
                  <a:lnTo>
                    <a:pt x="3798837" y="1020994"/>
                  </a:lnTo>
                  <a:lnTo>
                    <a:pt x="3820841" y="1060211"/>
                  </a:lnTo>
                  <a:lnTo>
                    <a:pt x="3841997" y="1099958"/>
                  </a:lnTo>
                  <a:lnTo>
                    <a:pt x="3862295" y="1140223"/>
                  </a:lnTo>
                  <a:lnTo>
                    <a:pt x="3881722" y="1180992"/>
                  </a:lnTo>
                  <a:lnTo>
                    <a:pt x="3900266" y="1222254"/>
                  </a:lnTo>
                  <a:lnTo>
                    <a:pt x="3917914" y="1263996"/>
                  </a:lnTo>
                  <a:lnTo>
                    <a:pt x="3934654" y="1306207"/>
                  </a:lnTo>
                  <a:lnTo>
                    <a:pt x="3950474" y="1348874"/>
                  </a:lnTo>
                  <a:lnTo>
                    <a:pt x="3965362" y="1391985"/>
                  </a:lnTo>
                  <a:lnTo>
                    <a:pt x="3979306" y="1435527"/>
                  </a:lnTo>
                  <a:lnTo>
                    <a:pt x="3992293" y="1479489"/>
                  </a:lnTo>
                  <a:lnTo>
                    <a:pt x="4004311" y="1523858"/>
                  </a:lnTo>
                  <a:lnTo>
                    <a:pt x="4015349" y="1568622"/>
                  </a:lnTo>
                  <a:lnTo>
                    <a:pt x="4025393" y="1613769"/>
                  </a:lnTo>
                  <a:lnTo>
                    <a:pt x="4034431" y="1659286"/>
                  </a:lnTo>
                  <a:lnTo>
                    <a:pt x="4042452" y="1705162"/>
                  </a:lnTo>
                  <a:lnTo>
                    <a:pt x="4049443" y="1751384"/>
                  </a:lnTo>
                  <a:lnTo>
                    <a:pt x="4055392" y="1797940"/>
                  </a:lnTo>
                  <a:lnTo>
                    <a:pt x="4060287" y="1844818"/>
                  </a:lnTo>
                  <a:lnTo>
                    <a:pt x="4064116" y="1892005"/>
                  </a:lnTo>
                  <a:lnTo>
                    <a:pt x="4066865" y="1939490"/>
                  </a:lnTo>
                  <a:lnTo>
                    <a:pt x="4068524" y="1987259"/>
                  </a:lnTo>
                  <a:lnTo>
                    <a:pt x="4069079" y="2035302"/>
                  </a:lnTo>
                  <a:lnTo>
                    <a:pt x="4068524" y="2083344"/>
                  </a:lnTo>
                  <a:lnTo>
                    <a:pt x="4066865" y="2131113"/>
                  </a:lnTo>
                  <a:lnTo>
                    <a:pt x="4064116" y="2178598"/>
                  </a:lnTo>
                  <a:lnTo>
                    <a:pt x="4060287" y="2225785"/>
                  </a:lnTo>
                  <a:lnTo>
                    <a:pt x="4055392" y="2272663"/>
                  </a:lnTo>
                  <a:lnTo>
                    <a:pt x="4049443" y="2319219"/>
                  </a:lnTo>
                  <a:lnTo>
                    <a:pt x="4042452" y="2365441"/>
                  </a:lnTo>
                  <a:lnTo>
                    <a:pt x="4034431" y="2411317"/>
                  </a:lnTo>
                  <a:lnTo>
                    <a:pt x="4025393" y="2456834"/>
                  </a:lnTo>
                  <a:lnTo>
                    <a:pt x="4015349" y="2501981"/>
                  </a:lnTo>
                  <a:lnTo>
                    <a:pt x="4004311" y="2546745"/>
                  </a:lnTo>
                  <a:lnTo>
                    <a:pt x="3992293" y="2591114"/>
                  </a:lnTo>
                  <a:lnTo>
                    <a:pt x="3979306" y="2635076"/>
                  </a:lnTo>
                  <a:lnTo>
                    <a:pt x="3965362" y="2678618"/>
                  </a:lnTo>
                  <a:lnTo>
                    <a:pt x="3950474" y="2721729"/>
                  </a:lnTo>
                  <a:lnTo>
                    <a:pt x="3934654" y="2764396"/>
                  </a:lnTo>
                  <a:lnTo>
                    <a:pt x="3917914" y="2806607"/>
                  </a:lnTo>
                  <a:lnTo>
                    <a:pt x="3900266" y="2848349"/>
                  </a:lnTo>
                  <a:lnTo>
                    <a:pt x="3881722" y="2889611"/>
                  </a:lnTo>
                  <a:lnTo>
                    <a:pt x="3862295" y="2930380"/>
                  </a:lnTo>
                  <a:lnTo>
                    <a:pt x="3841997" y="2970645"/>
                  </a:lnTo>
                  <a:lnTo>
                    <a:pt x="3820841" y="3010392"/>
                  </a:lnTo>
                  <a:lnTo>
                    <a:pt x="3798837" y="3049609"/>
                  </a:lnTo>
                  <a:lnTo>
                    <a:pt x="3775999" y="3088285"/>
                  </a:lnTo>
                  <a:lnTo>
                    <a:pt x="3752339" y="3126408"/>
                  </a:lnTo>
                  <a:lnTo>
                    <a:pt x="3727868" y="3163964"/>
                  </a:lnTo>
                  <a:lnTo>
                    <a:pt x="3702600" y="3200942"/>
                  </a:lnTo>
                  <a:lnTo>
                    <a:pt x="3676546" y="3237329"/>
                  </a:lnTo>
                  <a:lnTo>
                    <a:pt x="3649718" y="3273114"/>
                  </a:lnTo>
                  <a:lnTo>
                    <a:pt x="3622130" y="3308284"/>
                  </a:lnTo>
                  <a:lnTo>
                    <a:pt x="3593792" y="3342826"/>
                  </a:lnTo>
                  <a:lnTo>
                    <a:pt x="3564718" y="3376730"/>
                  </a:lnTo>
                  <a:lnTo>
                    <a:pt x="3534919" y="3409981"/>
                  </a:lnTo>
                  <a:lnTo>
                    <a:pt x="3504407" y="3442569"/>
                  </a:lnTo>
                  <a:lnTo>
                    <a:pt x="3473195" y="3474481"/>
                  </a:lnTo>
                  <a:lnTo>
                    <a:pt x="3441296" y="3505705"/>
                  </a:lnTo>
                  <a:lnTo>
                    <a:pt x="3408720" y="3536229"/>
                  </a:lnTo>
                  <a:lnTo>
                    <a:pt x="3375481" y="3566039"/>
                  </a:lnTo>
                  <a:lnTo>
                    <a:pt x="3341591" y="3595125"/>
                  </a:lnTo>
                  <a:lnTo>
                    <a:pt x="3307062" y="3623474"/>
                  </a:lnTo>
                  <a:lnTo>
                    <a:pt x="3271905" y="3651073"/>
                  </a:lnTo>
                  <a:lnTo>
                    <a:pt x="3236134" y="3677911"/>
                  </a:lnTo>
                  <a:lnTo>
                    <a:pt x="3199761" y="3703976"/>
                  </a:lnTo>
                  <a:lnTo>
                    <a:pt x="3162797" y="3729254"/>
                  </a:lnTo>
                  <a:lnTo>
                    <a:pt x="3125255" y="3753734"/>
                  </a:lnTo>
                  <a:lnTo>
                    <a:pt x="3087147" y="3777404"/>
                  </a:lnTo>
                  <a:lnTo>
                    <a:pt x="3048485" y="3800251"/>
                  </a:lnTo>
                  <a:lnTo>
                    <a:pt x="3009282" y="3822263"/>
                  </a:lnTo>
                  <a:lnTo>
                    <a:pt x="2969550" y="3843429"/>
                  </a:lnTo>
                  <a:lnTo>
                    <a:pt x="2929301" y="3863735"/>
                  </a:lnTo>
                  <a:lnTo>
                    <a:pt x="2888547" y="3883170"/>
                  </a:lnTo>
                  <a:lnTo>
                    <a:pt x="2847300" y="3901721"/>
                  </a:lnTo>
                  <a:lnTo>
                    <a:pt x="2805573" y="3919376"/>
                  </a:lnTo>
                  <a:lnTo>
                    <a:pt x="2763377" y="3936123"/>
                  </a:lnTo>
                  <a:lnTo>
                    <a:pt x="2720726" y="3951949"/>
                  </a:lnTo>
                  <a:lnTo>
                    <a:pt x="2677631" y="3966843"/>
                  </a:lnTo>
                  <a:lnTo>
                    <a:pt x="2634104" y="3980793"/>
                  </a:lnTo>
                  <a:lnTo>
                    <a:pt x="2590158" y="3993785"/>
                  </a:lnTo>
                  <a:lnTo>
                    <a:pt x="2545805" y="4005808"/>
                  </a:lnTo>
                  <a:lnTo>
                    <a:pt x="2501057" y="4016850"/>
                  </a:lnTo>
                  <a:lnTo>
                    <a:pt x="2455926" y="4026898"/>
                  </a:lnTo>
                  <a:lnTo>
                    <a:pt x="2410424" y="4035941"/>
                  </a:lnTo>
                  <a:lnTo>
                    <a:pt x="2364565" y="4043965"/>
                  </a:lnTo>
                  <a:lnTo>
                    <a:pt x="2318359" y="4050959"/>
                  </a:lnTo>
                  <a:lnTo>
                    <a:pt x="2271819" y="4056911"/>
                  </a:lnTo>
                  <a:lnTo>
                    <a:pt x="2224958" y="4061808"/>
                  </a:lnTo>
                  <a:lnTo>
                    <a:pt x="2177787" y="4065637"/>
                  </a:lnTo>
                  <a:lnTo>
                    <a:pt x="2130319" y="4068388"/>
                  </a:lnTo>
                  <a:lnTo>
                    <a:pt x="2082566" y="4070048"/>
                  </a:lnTo>
                  <a:lnTo>
                    <a:pt x="2034539" y="4070604"/>
                  </a:lnTo>
                  <a:lnTo>
                    <a:pt x="1986513" y="4070048"/>
                  </a:lnTo>
                  <a:lnTo>
                    <a:pt x="1938760" y="4068388"/>
                  </a:lnTo>
                  <a:lnTo>
                    <a:pt x="1891292" y="4065637"/>
                  </a:lnTo>
                  <a:lnTo>
                    <a:pt x="1844121" y="4061808"/>
                  </a:lnTo>
                  <a:lnTo>
                    <a:pt x="1797260" y="4056911"/>
                  </a:lnTo>
                  <a:lnTo>
                    <a:pt x="1750720" y="4050959"/>
                  </a:lnTo>
                  <a:lnTo>
                    <a:pt x="1704514" y="4043965"/>
                  </a:lnTo>
                  <a:lnTo>
                    <a:pt x="1658655" y="4035941"/>
                  </a:lnTo>
                  <a:lnTo>
                    <a:pt x="1613153" y="4026898"/>
                  </a:lnTo>
                  <a:lnTo>
                    <a:pt x="1568022" y="4016850"/>
                  </a:lnTo>
                  <a:lnTo>
                    <a:pt x="1523274" y="4005808"/>
                  </a:lnTo>
                  <a:lnTo>
                    <a:pt x="1478921" y="3993785"/>
                  </a:lnTo>
                  <a:lnTo>
                    <a:pt x="1434975" y="3980793"/>
                  </a:lnTo>
                  <a:lnTo>
                    <a:pt x="1391448" y="3966843"/>
                  </a:lnTo>
                  <a:lnTo>
                    <a:pt x="1348353" y="3951949"/>
                  </a:lnTo>
                  <a:lnTo>
                    <a:pt x="1305702" y="3936123"/>
                  </a:lnTo>
                  <a:lnTo>
                    <a:pt x="1263506" y="3919376"/>
                  </a:lnTo>
                  <a:lnTo>
                    <a:pt x="1221779" y="3901721"/>
                  </a:lnTo>
                  <a:lnTo>
                    <a:pt x="1180532" y="3883170"/>
                  </a:lnTo>
                  <a:lnTo>
                    <a:pt x="1139778" y="3863735"/>
                  </a:lnTo>
                  <a:lnTo>
                    <a:pt x="1099529" y="3843429"/>
                  </a:lnTo>
                  <a:lnTo>
                    <a:pt x="1059797" y="3822263"/>
                  </a:lnTo>
                  <a:lnTo>
                    <a:pt x="1020594" y="3800251"/>
                  </a:lnTo>
                  <a:lnTo>
                    <a:pt x="981932" y="3777404"/>
                  </a:lnTo>
                  <a:lnTo>
                    <a:pt x="943824" y="3753734"/>
                  </a:lnTo>
                  <a:lnTo>
                    <a:pt x="906282" y="3729254"/>
                  </a:lnTo>
                  <a:lnTo>
                    <a:pt x="869318" y="3703976"/>
                  </a:lnTo>
                  <a:lnTo>
                    <a:pt x="832945" y="3677911"/>
                  </a:lnTo>
                  <a:lnTo>
                    <a:pt x="797174" y="3651073"/>
                  </a:lnTo>
                  <a:lnTo>
                    <a:pt x="762017" y="3623474"/>
                  </a:lnTo>
                  <a:lnTo>
                    <a:pt x="727488" y="3595125"/>
                  </a:lnTo>
                  <a:lnTo>
                    <a:pt x="693598" y="3566039"/>
                  </a:lnTo>
                  <a:lnTo>
                    <a:pt x="660359" y="3536229"/>
                  </a:lnTo>
                  <a:lnTo>
                    <a:pt x="627783" y="3505705"/>
                  </a:lnTo>
                  <a:lnTo>
                    <a:pt x="595883" y="3474481"/>
                  </a:lnTo>
                  <a:lnTo>
                    <a:pt x="564672" y="3442569"/>
                  </a:lnTo>
                  <a:lnTo>
                    <a:pt x="534160" y="3409981"/>
                  </a:lnTo>
                  <a:lnTo>
                    <a:pt x="504361" y="3376730"/>
                  </a:lnTo>
                  <a:lnTo>
                    <a:pt x="475287" y="3342826"/>
                  </a:lnTo>
                  <a:lnTo>
                    <a:pt x="446949" y="3308284"/>
                  </a:lnTo>
                  <a:lnTo>
                    <a:pt x="419361" y="3273114"/>
                  </a:lnTo>
                  <a:lnTo>
                    <a:pt x="392533" y="3237329"/>
                  </a:lnTo>
                  <a:lnTo>
                    <a:pt x="366479" y="3200942"/>
                  </a:lnTo>
                  <a:lnTo>
                    <a:pt x="341211" y="3163964"/>
                  </a:lnTo>
                  <a:lnTo>
                    <a:pt x="316740" y="3126408"/>
                  </a:lnTo>
                  <a:lnTo>
                    <a:pt x="293080" y="3088285"/>
                  </a:lnTo>
                  <a:lnTo>
                    <a:pt x="270242" y="3049609"/>
                  </a:lnTo>
                  <a:lnTo>
                    <a:pt x="248238" y="3010392"/>
                  </a:lnTo>
                  <a:lnTo>
                    <a:pt x="227082" y="2970645"/>
                  </a:lnTo>
                  <a:lnTo>
                    <a:pt x="206784" y="2930380"/>
                  </a:lnTo>
                  <a:lnTo>
                    <a:pt x="187357" y="2889611"/>
                  </a:lnTo>
                  <a:lnTo>
                    <a:pt x="168813" y="2848349"/>
                  </a:lnTo>
                  <a:lnTo>
                    <a:pt x="151165" y="2806607"/>
                  </a:lnTo>
                  <a:lnTo>
                    <a:pt x="134425" y="2764396"/>
                  </a:lnTo>
                  <a:lnTo>
                    <a:pt x="118605" y="2721729"/>
                  </a:lnTo>
                  <a:lnTo>
                    <a:pt x="103717" y="2678618"/>
                  </a:lnTo>
                  <a:lnTo>
                    <a:pt x="89773" y="2635076"/>
                  </a:lnTo>
                  <a:lnTo>
                    <a:pt x="76786" y="2591114"/>
                  </a:lnTo>
                  <a:lnTo>
                    <a:pt x="64768" y="2546745"/>
                  </a:lnTo>
                  <a:lnTo>
                    <a:pt x="53730" y="2501981"/>
                  </a:lnTo>
                  <a:lnTo>
                    <a:pt x="43686" y="2456834"/>
                  </a:lnTo>
                  <a:lnTo>
                    <a:pt x="34648" y="2411317"/>
                  </a:lnTo>
                  <a:lnTo>
                    <a:pt x="26627" y="2365441"/>
                  </a:lnTo>
                  <a:lnTo>
                    <a:pt x="19636" y="2319219"/>
                  </a:lnTo>
                  <a:lnTo>
                    <a:pt x="13687" y="2272663"/>
                  </a:lnTo>
                  <a:lnTo>
                    <a:pt x="8792" y="2225785"/>
                  </a:lnTo>
                  <a:lnTo>
                    <a:pt x="4963" y="2178598"/>
                  </a:lnTo>
                  <a:lnTo>
                    <a:pt x="2214" y="2131113"/>
                  </a:lnTo>
                  <a:lnTo>
                    <a:pt x="555" y="2083344"/>
                  </a:lnTo>
                  <a:lnTo>
                    <a:pt x="0" y="2035302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339341" y="2904490"/>
            <a:ext cx="2592070" cy="2083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7175">
              <a:lnSpc>
                <a:spcPct val="100000"/>
              </a:lnSpc>
              <a:spcBef>
                <a:spcPts val="100"/>
              </a:spcBef>
            </a:pPr>
            <a:r>
              <a:rPr dirty="0" sz="4500" spc="-145">
                <a:solidFill>
                  <a:srgbClr val="FFC000"/>
                </a:solidFill>
                <a:latin typeface="Liberation Sans Narrow"/>
                <a:cs typeface="Liberation Sans Narrow"/>
              </a:rPr>
              <a:t>Importance </a:t>
            </a:r>
            <a:r>
              <a:rPr dirty="0" sz="4500" spc="-370">
                <a:solidFill>
                  <a:srgbClr val="FFC000"/>
                </a:solidFill>
                <a:latin typeface="Liberation Sans Narrow"/>
                <a:cs typeface="Liberation Sans Narrow"/>
              </a:rPr>
              <a:t>and</a:t>
            </a:r>
            <a:r>
              <a:rPr dirty="0" sz="4500" spc="105">
                <a:solidFill>
                  <a:srgbClr val="FFC000"/>
                </a:solidFill>
                <a:latin typeface="Liberation Sans Narrow"/>
                <a:cs typeface="Liberation Sans Narrow"/>
              </a:rPr>
              <a:t> </a:t>
            </a:r>
            <a:r>
              <a:rPr dirty="0" sz="4500" spc="-229">
                <a:solidFill>
                  <a:srgbClr val="FFC000"/>
                </a:solidFill>
                <a:latin typeface="Liberation Sans Narrow"/>
                <a:cs typeface="Liberation Sans Narrow"/>
              </a:rPr>
              <a:t>relevance </a:t>
            </a:r>
            <a:r>
              <a:rPr dirty="0" sz="4500">
                <a:solidFill>
                  <a:srgbClr val="FFC000"/>
                </a:solidFill>
                <a:latin typeface="Liberation Sans Narrow"/>
                <a:cs typeface="Liberation Sans Narrow"/>
              </a:rPr>
              <a:t>of</a:t>
            </a:r>
            <a:r>
              <a:rPr dirty="0" sz="4500" spc="-30">
                <a:solidFill>
                  <a:srgbClr val="FFC000"/>
                </a:solidFill>
                <a:latin typeface="Liberation Sans Narrow"/>
                <a:cs typeface="Liberation Sans Narrow"/>
              </a:rPr>
              <a:t> </a:t>
            </a:r>
            <a:r>
              <a:rPr dirty="0" sz="4500" spc="-90">
                <a:solidFill>
                  <a:srgbClr val="FFC000"/>
                </a:solidFill>
                <a:latin typeface="Liberation Sans Narrow"/>
                <a:cs typeface="Liberation Sans Narrow"/>
              </a:rPr>
              <a:t>the</a:t>
            </a:r>
            <a:r>
              <a:rPr dirty="0" sz="4500" spc="-30">
                <a:solidFill>
                  <a:srgbClr val="FFC000"/>
                </a:solidFill>
                <a:latin typeface="Liberation Sans Narrow"/>
                <a:cs typeface="Liberation Sans Narrow"/>
              </a:rPr>
              <a:t> </a:t>
            </a:r>
            <a:r>
              <a:rPr dirty="0" sz="4500" spc="-125">
                <a:solidFill>
                  <a:srgbClr val="FFC000"/>
                </a:solidFill>
                <a:latin typeface="Liberation Sans Narrow"/>
                <a:cs typeface="Liberation Sans Narrow"/>
              </a:rPr>
              <a:t>project</a:t>
            </a:r>
            <a:endParaRPr sz="4500">
              <a:latin typeface="Liberation Sans Narrow"/>
              <a:cs typeface="Liberation Sans Narro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574917" y="1792350"/>
            <a:ext cx="46437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2800" spc="-145">
                <a:uFill>
                  <a:solidFill>
                    <a:srgbClr val="FFC000"/>
                  </a:solidFill>
                </a:uFill>
              </a:rPr>
              <a:t>Importance</a:t>
            </a:r>
            <a:r>
              <a:rPr dirty="0" u="sng" sz="2800" spc="-15">
                <a:uFill>
                  <a:solidFill>
                    <a:srgbClr val="FFC000"/>
                  </a:solidFill>
                </a:uFill>
              </a:rPr>
              <a:t> </a:t>
            </a:r>
            <a:r>
              <a:rPr dirty="0" u="sng" sz="2800" spc="-240">
                <a:uFill>
                  <a:solidFill>
                    <a:srgbClr val="FFC000"/>
                  </a:solidFill>
                </a:uFill>
              </a:rPr>
              <a:t>and</a:t>
            </a:r>
            <a:r>
              <a:rPr dirty="0" u="sng" sz="2800" spc="70">
                <a:uFill>
                  <a:solidFill>
                    <a:srgbClr val="FFC000"/>
                  </a:solidFill>
                </a:uFill>
              </a:rPr>
              <a:t> </a:t>
            </a:r>
            <a:r>
              <a:rPr dirty="0" u="sng" sz="2800" spc="-160">
                <a:uFill>
                  <a:solidFill>
                    <a:srgbClr val="FFC000"/>
                  </a:solidFill>
                </a:uFill>
              </a:rPr>
              <a:t>relevance</a:t>
            </a:r>
            <a:r>
              <a:rPr dirty="0" u="sng" sz="2800" spc="25">
                <a:uFill>
                  <a:solidFill>
                    <a:srgbClr val="FFC000"/>
                  </a:solidFill>
                </a:uFill>
              </a:rPr>
              <a:t> </a:t>
            </a:r>
            <a:r>
              <a:rPr dirty="0" u="sng" sz="2800">
                <a:uFill>
                  <a:solidFill>
                    <a:srgbClr val="FFC000"/>
                  </a:solidFill>
                </a:uFill>
              </a:rPr>
              <a:t>of</a:t>
            </a:r>
            <a:r>
              <a:rPr dirty="0" u="sng" sz="2800" spc="15">
                <a:uFill>
                  <a:solidFill>
                    <a:srgbClr val="FFC000"/>
                  </a:solidFill>
                </a:uFill>
              </a:rPr>
              <a:t> </a:t>
            </a:r>
            <a:r>
              <a:rPr dirty="0" u="sng" sz="2800" spc="-55">
                <a:uFill>
                  <a:solidFill>
                    <a:srgbClr val="FFC000"/>
                  </a:solidFill>
                </a:uFill>
              </a:rPr>
              <a:t>the</a:t>
            </a:r>
            <a:r>
              <a:rPr dirty="0" u="sng" sz="2800" spc="10">
                <a:uFill>
                  <a:solidFill>
                    <a:srgbClr val="FFC000"/>
                  </a:solidFill>
                </a:uFill>
              </a:rPr>
              <a:t> </a:t>
            </a:r>
            <a:r>
              <a:rPr dirty="0" u="sng" sz="2800" spc="-55">
                <a:uFill>
                  <a:solidFill>
                    <a:srgbClr val="FFC000"/>
                  </a:solidFill>
                </a:uFill>
              </a:rPr>
              <a:t>project</a:t>
            </a:r>
            <a:endParaRPr sz="2800"/>
          </a:p>
        </p:txBody>
      </p:sp>
      <p:grpSp>
        <p:nvGrpSpPr>
          <p:cNvPr id="18" name="object 18" descr=""/>
          <p:cNvGrpSpPr/>
          <p:nvPr/>
        </p:nvGrpSpPr>
        <p:grpSpPr>
          <a:xfrm>
            <a:off x="2391338" y="1046352"/>
            <a:ext cx="9095740" cy="1717039"/>
            <a:chOff x="2391338" y="1046352"/>
            <a:chExt cx="9095740" cy="1717039"/>
          </a:xfrm>
        </p:grpSpPr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1338" y="2177795"/>
              <a:ext cx="610758" cy="58521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6434" y="1052702"/>
              <a:ext cx="4444111" cy="33896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0465" y="1046352"/>
              <a:ext cx="4456176" cy="35140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90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dirty="0" spc="-140"/>
              <a:t> </a:t>
            </a:r>
            <a:r>
              <a:rPr dirty="0" spc="-10"/>
              <a:t>Arduino-</a:t>
            </a:r>
            <a:r>
              <a:rPr dirty="0"/>
              <a:t>based</a:t>
            </a:r>
            <a:r>
              <a:rPr dirty="0" spc="5"/>
              <a:t> </a:t>
            </a:r>
            <a:r>
              <a:rPr dirty="0"/>
              <a:t>car parking</a:t>
            </a:r>
            <a:r>
              <a:rPr dirty="0" spc="-15"/>
              <a:t> </a:t>
            </a:r>
            <a:r>
              <a:rPr dirty="0"/>
              <a:t>system</a:t>
            </a:r>
            <a:r>
              <a:rPr dirty="0" spc="-10"/>
              <a:t> </a:t>
            </a:r>
            <a:r>
              <a:rPr dirty="0"/>
              <a:t>is</a:t>
            </a:r>
            <a:r>
              <a:rPr dirty="0" spc="5"/>
              <a:t> </a:t>
            </a:r>
            <a:r>
              <a:rPr dirty="0" spc="-10"/>
              <a:t>crucial </a:t>
            </a:r>
            <a:r>
              <a:rPr dirty="0"/>
              <a:t>for</a:t>
            </a:r>
            <a:r>
              <a:rPr dirty="0" spc="-45"/>
              <a:t> </a:t>
            </a:r>
            <a:r>
              <a:rPr dirty="0"/>
              <a:t>urban</a:t>
            </a:r>
            <a:r>
              <a:rPr dirty="0" spc="-45"/>
              <a:t> </a:t>
            </a:r>
            <a:r>
              <a:rPr dirty="0" spc="-10"/>
              <a:t>efficiency,</a:t>
            </a:r>
            <a:r>
              <a:rPr dirty="0" spc="-65"/>
              <a:t> </a:t>
            </a:r>
            <a:r>
              <a:rPr dirty="0"/>
              <a:t>offering</a:t>
            </a:r>
            <a:r>
              <a:rPr dirty="0" spc="-45"/>
              <a:t> </a:t>
            </a:r>
            <a:r>
              <a:rPr dirty="0"/>
              <a:t>real-time</a:t>
            </a:r>
            <a:r>
              <a:rPr dirty="0" spc="-65"/>
              <a:t> </a:t>
            </a:r>
            <a:r>
              <a:rPr dirty="0" spc="-10"/>
              <a:t>parking </a:t>
            </a:r>
            <a:r>
              <a:rPr dirty="0"/>
              <a:t>space</a:t>
            </a:r>
            <a:r>
              <a:rPr dirty="0" spc="-20"/>
              <a:t> </a:t>
            </a:r>
            <a:r>
              <a:rPr dirty="0"/>
              <a:t>management</a:t>
            </a:r>
            <a:r>
              <a:rPr dirty="0" spc="-10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optimization.</a:t>
            </a:r>
            <a:r>
              <a:rPr dirty="0" spc="-45"/>
              <a:t> </a:t>
            </a:r>
            <a:r>
              <a:rPr dirty="0" spc="-25"/>
              <a:t>It </a:t>
            </a:r>
            <a:r>
              <a:rPr dirty="0"/>
              <a:t>minimizes</a:t>
            </a:r>
            <a:r>
              <a:rPr dirty="0" spc="-30"/>
              <a:t> </a:t>
            </a:r>
            <a:r>
              <a:rPr dirty="0"/>
              <a:t>traffic</a:t>
            </a:r>
            <a:r>
              <a:rPr dirty="0" spc="-30"/>
              <a:t> </a:t>
            </a:r>
            <a:r>
              <a:rPr dirty="0"/>
              <a:t>congestion</a:t>
            </a:r>
            <a:r>
              <a:rPr dirty="0" spc="-35"/>
              <a:t> </a:t>
            </a:r>
            <a:r>
              <a:rPr dirty="0"/>
              <a:t>by</a:t>
            </a:r>
            <a:r>
              <a:rPr dirty="0" spc="-15"/>
              <a:t> </a:t>
            </a:r>
            <a:r>
              <a:rPr dirty="0"/>
              <a:t>guiding</a:t>
            </a:r>
            <a:r>
              <a:rPr dirty="0" spc="-40"/>
              <a:t> </a:t>
            </a:r>
            <a:r>
              <a:rPr dirty="0" spc="-10"/>
              <a:t>drivers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available</a:t>
            </a:r>
            <a:r>
              <a:rPr dirty="0" spc="-45"/>
              <a:t> </a:t>
            </a:r>
            <a:r>
              <a:rPr dirty="0"/>
              <a:t>spots,</a:t>
            </a:r>
            <a:r>
              <a:rPr dirty="0" spc="-15"/>
              <a:t> </a:t>
            </a:r>
            <a:r>
              <a:rPr dirty="0"/>
              <a:t>reducing</a:t>
            </a:r>
            <a:r>
              <a:rPr dirty="0" spc="-35"/>
              <a:t> </a:t>
            </a:r>
            <a:r>
              <a:rPr dirty="0"/>
              <a:t>fuel</a:t>
            </a:r>
            <a:r>
              <a:rPr dirty="0" spc="-5"/>
              <a:t> </a:t>
            </a:r>
            <a:r>
              <a:rPr dirty="0"/>
              <a:t>consumption</a:t>
            </a:r>
            <a:r>
              <a:rPr dirty="0" spc="-15"/>
              <a:t> </a:t>
            </a:r>
            <a:r>
              <a:rPr dirty="0" spc="-25"/>
              <a:t>and </a:t>
            </a:r>
            <a:r>
              <a:rPr dirty="0" spc="-10"/>
              <a:t>emissions.</a:t>
            </a:r>
            <a:r>
              <a:rPr dirty="0" spc="-135"/>
              <a:t> </a:t>
            </a:r>
            <a:r>
              <a:rPr dirty="0" spc="-10"/>
              <a:t>Additionally,</a:t>
            </a:r>
            <a:r>
              <a:rPr dirty="0" spc="-30"/>
              <a:t> </a:t>
            </a:r>
            <a:r>
              <a:rPr dirty="0"/>
              <a:t>it</a:t>
            </a:r>
            <a:r>
              <a:rPr dirty="0" spc="-10"/>
              <a:t> </a:t>
            </a:r>
            <a:r>
              <a:rPr dirty="0"/>
              <a:t>enhances </a:t>
            </a:r>
            <a:r>
              <a:rPr dirty="0" spc="-10"/>
              <a:t>overall </a:t>
            </a:r>
            <a:r>
              <a:rPr dirty="0"/>
              <a:t>parking</a:t>
            </a:r>
            <a:r>
              <a:rPr dirty="0" spc="-30"/>
              <a:t> </a:t>
            </a:r>
            <a:r>
              <a:rPr dirty="0"/>
              <a:t>convenience,</a:t>
            </a:r>
            <a:r>
              <a:rPr dirty="0" spc="-30"/>
              <a:t> </a:t>
            </a:r>
            <a:r>
              <a:rPr dirty="0"/>
              <a:t>providing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5"/>
              <a:t> </a:t>
            </a:r>
            <a:r>
              <a:rPr dirty="0" spc="-10"/>
              <a:t>technologically </a:t>
            </a:r>
            <a:r>
              <a:rPr dirty="0"/>
              <a:t>advanced</a:t>
            </a:r>
            <a:r>
              <a:rPr dirty="0" spc="-30"/>
              <a:t> </a:t>
            </a:r>
            <a:r>
              <a:rPr dirty="0"/>
              <a:t>solution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address</a:t>
            </a:r>
            <a:r>
              <a:rPr dirty="0" spc="-5"/>
              <a:t> </a:t>
            </a:r>
            <a:r>
              <a:rPr dirty="0"/>
              <a:t>the</a:t>
            </a:r>
            <a:r>
              <a:rPr dirty="0" spc="-10"/>
              <a:t> growing </a:t>
            </a:r>
            <a:r>
              <a:rPr dirty="0"/>
              <a:t>challenges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urban</a:t>
            </a:r>
            <a:r>
              <a:rPr dirty="0" spc="5"/>
              <a:t> </a:t>
            </a:r>
            <a:r>
              <a:rPr dirty="0" spc="-10"/>
              <a:t>parking.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573769" y="4239767"/>
            <a:ext cx="2618740" cy="2618740"/>
          </a:xfrm>
          <a:custGeom>
            <a:avLst/>
            <a:gdLst/>
            <a:ahLst/>
            <a:cxnLst/>
            <a:rect l="l" t="t" r="r" b="b"/>
            <a:pathLst>
              <a:path w="2618740" h="2618740">
                <a:moveTo>
                  <a:pt x="2618230" y="0"/>
                </a:moveTo>
                <a:lnTo>
                  <a:pt x="0" y="2618229"/>
                </a:lnTo>
                <a:lnTo>
                  <a:pt x="2105026" y="2618229"/>
                </a:lnTo>
                <a:lnTo>
                  <a:pt x="2618230" y="2105074"/>
                </a:lnTo>
                <a:lnTo>
                  <a:pt x="2618230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object 4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834009"/>
                  </a:moveTo>
                  <a:lnTo>
                    <a:pt x="834008" y="0"/>
                  </a:lnTo>
                </a:path>
                <a:path w="12192000" h="6858000">
                  <a:moveTo>
                    <a:pt x="0" y="2749931"/>
                  </a:moveTo>
                  <a:lnTo>
                    <a:pt x="2749931" y="0"/>
                  </a:lnTo>
                </a:path>
                <a:path w="12192000" h="6858000">
                  <a:moveTo>
                    <a:pt x="0" y="4665646"/>
                  </a:moveTo>
                  <a:lnTo>
                    <a:pt x="4665619" y="0"/>
                  </a:lnTo>
                </a:path>
                <a:path w="12192000" h="6858000">
                  <a:moveTo>
                    <a:pt x="399008" y="6182448"/>
                  </a:moveTo>
                  <a:lnTo>
                    <a:pt x="6581503" y="0"/>
                  </a:lnTo>
                </a:path>
                <a:path w="12192000" h="6858000">
                  <a:moveTo>
                    <a:pt x="1639214" y="6857999"/>
                  </a:moveTo>
                  <a:lnTo>
                    <a:pt x="8497193" y="0"/>
                  </a:lnTo>
                </a:path>
                <a:path w="12192000" h="6858000">
                  <a:moveTo>
                    <a:pt x="3555078" y="6857999"/>
                  </a:moveTo>
                  <a:lnTo>
                    <a:pt x="10413108" y="0"/>
                  </a:lnTo>
                </a:path>
                <a:path w="12192000" h="6858000">
                  <a:moveTo>
                    <a:pt x="5470780" y="6857998"/>
                  </a:moveTo>
                  <a:lnTo>
                    <a:pt x="11894566" y="434213"/>
                  </a:lnTo>
                </a:path>
                <a:path w="12192000" h="6858000">
                  <a:moveTo>
                    <a:pt x="7386703" y="6857997"/>
                  </a:moveTo>
                  <a:lnTo>
                    <a:pt x="12192000" y="2052701"/>
                  </a:lnTo>
                </a:path>
                <a:path w="12192000" h="6858000">
                  <a:moveTo>
                    <a:pt x="9302370" y="6857998"/>
                  </a:moveTo>
                  <a:lnTo>
                    <a:pt x="12192000" y="3968369"/>
                  </a:lnTo>
                </a:path>
                <a:path w="12192000" h="6858000">
                  <a:moveTo>
                    <a:pt x="11218291" y="6857999"/>
                  </a:moveTo>
                  <a:lnTo>
                    <a:pt x="12192000" y="588429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0"/>
              <a:ext cx="4636770" cy="1507490"/>
            </a:xfrm>
            <a:custGeom>
              <a:avLst/>
              <a:gdLst/>
              <a:ahLst/>
              <a:cxnLst/>
              <a:rect l="l" t="t" r="r" b="b"/>
              <a:pathLst>
                <a:path w="4636770" h="1507490">
                  <a:moveTo>
                    <a:pt x="4636770" y="0"/>
                  </a:moveTo>
                  <a:lnTo>
                    <a:pt x="3895598" y="0"/>
                  </a:lnTo>
                  <a:lnTo>
                    <a:pt x="3439414" y="456184"/>
                  </a:lnTo>
                  <a:lnTo>
                    <a:pt x="308673" y="456184"/>
                  </a:lnTo>
                  <a:lnTo>
                    <a:pt x="308673" y="457073"/>
                  </a:lnTo>
                  <a:lnTo>
                    <a:pt x="0" y="765762"/>
                  </a:lnTo>
                  <a:lnTo>
                    <a:pt x="0" y="1506939"/>
                  </a:lnTo>
                  <a:lnTo>
                    <a:pt x="526681" y="980313"/>
                  </a:lnTo>
                  <a:lnTo>
                    <a:pt x="3655187" y="980313"/>
                  </a:lnTo>
                  <a:lnTo>
                    <a:pt x="3655187" y="979042"/>
                  </a:lnTo>
                  <a:lnTo>
                    <a:pt x="3657727" y="979042"/>
                  </a:lnTo>
                  <a:lnTo>
                    <a:pt x="4636770" y="0"/>
                  </a:lnTo>
                  <a:close/>
                </a:path>
                <a:path w="4636770" h="1507490">
                  <a:moveTo>
                    <a:pt x="3657727" y="979042"/>
                  </a:moveTo>
                  <a:lnTo>
                    <a:pt x="3655187" y="979042"/>
                  </a:lnTo>
                  <a:lnTo>
                    <a:pt x="3656457" y="980313"/>
                  </a:lnTo>
                  <a:lnTo>
                    <a:pt x="3657727" y="979042"/>
                  </a:lnTo>
                  <a:close/>
                </a:path>
                <a:path w="4636770" h="1507490">
                  <a:moveTo>
                    <a:pt x="315734" y="449961"/>
                  </a:moveTo>
                  <a:lnTo>
                    <a:pt x="309575" y="456184"/>
                  </a:lnTo>
                  <a:lnTo>
                    <a:pt x="321894" y="456184"/>
                  </a:lnTo>
                  <a:lnTo>
                    <a:pt x="315734" y="449961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531" y="920470"/>
              <a:ext cx="807745" cy="8077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573" y="1129538"/>
              <a:ext cx="402844" cy="40284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873226"/>
              <a:ext cx="11498580" cy="561898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68273" y="1142238"/>
              <a:ext cx="10858500" cy="5095240"/>
            </a:xfrm>
            <a:custGeom>
              <a:avLst/>
              <a:gdLst/>
              <a:ahLst/>
              <a:cxnLst/>
              <a:rect l="l" t="t" r="r" b="b"/>
              <a:pathLst>
                <a:path w="10858500" h="5095240">
                  <a:moveTo>
                    <a:pt x="3011297" y="0"/>
                  </a:moveTo>
                  <a:lnTo>
                    <a:pt x="10858500" y="0"/>
                  </a:lnTo>
                  <a:lnTo>
                    <a:pt x="10858500" y="3579495"/>
                  </a:lnTo>
                  <a:lnTo>
                    <a:pt x="9343517" y="5094732"/>
                  </a:lnTo>
                  <a:lnTo>
                    <a:pt x="0" y="5094732"/>
                  </a:lnTo>
                  <a:lnTo>
                    <a:pt x="0" y="3011678"/>
                  </a:lnTo>
                  <a:lnTo>
                    <a:pt x="3011297" y="0"/>
                  </a:lnTo>
                  <a:close/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865611" y="87248"/>
              <a:ext cx="603885" cy="705485"/>
            </a:xfrm>
            <a:custGeom>
              <a:avLst/>
              <a:gdLst/>
              <a:ahLst/>
              <a:cxnLst/>
              <a:rect l="l" t="t" r="r" b="b"/>
              <a:pathLst>
                <a:path w="603884" h="705485">
                  <a:moveTo>
                    <a:pt x="402209" y="111632"/>
                  </a:moveTo>
                  <a:lnTo>
                    <a:pt x="402209" y="593598"/>
                  </a:lnTo>
                  <a:lnTo>
                    <a:pt x="486537" y="593598"/>
                  </a:lnTo>
                  <a:lnTo>
                    <a:pt x="486537" y="111632"/>
                  </a:lnTo>
                  <a:lnTo>
                    <a:pt x="402209" y="111632"/>
                  </a:lnTo>
                  <a:close/>
                </a:path>
                <a:path w="603884" h="705485">
                  <a:moveTo>
                    <a:pt x="379857" y="0"/>
                  </a:moveTo>
                  <a:lnTo>
                    <a:pt x="508889" y="0"/>
                  </a:lnTo>
                  <a:lnTo>
                    <a:pt x="530034" y="1573"/>
                  </a:lnTo>
                  <a:lnTo>
                    <a:pt x="578612" y="25273"/>
                  </a:lnTo>
                  <a:lnTo>
                    <a:pt x="602186" y="74154"/>
                  </a:lnTo>
                  <a:lnTo>
                    <a:pt x="603758" y="95250"/>
                  </a:lnTo>
                  <a:lnTo>
                    <a:pt x="603758" y="609473"/>
                  </a:lnTo>
                  <a:lnTo>
                    <a:pt x="597471" y="649668"/>
                  </a:lnTo>
                  <a:lnTo>
                    <a:pt x="564896" y="691032"/>
                  </a:lnTo>
                  <a:lnTo>
                    <a:pt x="508889" y="705230"/>
                  </a:lnTo>
                  <a:lnTo>
                    <a:pt x="379857" y="705230"/>
                  </a:lnTo>
                  <a:lnTo>
                    <a:pt x="340915" y="698928"/>
                  </a:lnTo>
                  <a:lnTo>
                    <a:pt x="300549" y="666051"/>
                  </a:lnTo>
                  <a:lnTo>
                    <a:pt x="286512" y="609473"/>
                  </a:lnTo>
                  <a:lnTo>
                    <a:pt x="286512" y="95250"/>
                  </a:lnTo>
                  <a:lnTo>
                    <a:pt x="292766" y="55133"/>
                  </a:lnTo>
                  <a:lnTo>
                    <a:pt x="324975" y="14091"/>
                  </a:lnTo>
                  <a:lnTo>
                    <a:pt x="379857" y="0"/>
                  </a:lnTo>
                  <a:close/>
                </a:path>
                <a:path w="603884" h="705485">
                  <a:moveTo>
                    <a:pt x="120142" y="0"/>
                  </a:moveTo>
                  <a:lnTo>
                    <a:pt x="203454" y="0"/>
                  </a:lnTo>
                  <a:lnTo>
                    <a:pt x="203454" y="705230"/>
                  </a:lnTo>
                  <a:lnTo>
                    <a:pt x="87376" y="705230"/>
                  </a:lnTo>
                  <a:lnTo>
                    <a:pt x="87376" y="141985"/>
                  </a:lnTo>
                  <a:lnTo>
                    <a:pt x="0" y="187071"/>
                  </a:lnTo>
                  <a:lnTo>
                    <a:pt x="0" y="60071"/>
                  </a:lnTo>
                  <a:lnTo>
                    <a:pt x="120142" y="0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4072" y="1427988"/>
              <a:ext cx="2202433" cy="43522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3739896" y="2043683"/>
              <a:ext cx="6052185" cy="97790"/>
            </a:xfrm>
            <a:custGeom>
              <a:avLst/>
              <a:gdLst/>
              <a:ahLst/>
              <a:cxnLst/>
              <a:rect l="l" t="t" r="r" b="b"/>
              <a:pathLst>
                <a:path w="6052184" h="97789">
                  <a:moveTo>
                    <a:pt x="6051931" y="59436"/>
                  </a:moveTo>
                  <a:lnTo>
                    <a:pt x="6050648" y="53086"/>
                  </a:lnTo>
                  <a:lnTo>
                    <a:pt x="6048934" y="44589"/>
                  </a:lnTo>
                  <a:lnTo>
                    <a:pt x="6040780" y="32486"/>
                  </a:lnTo>
                  <a:lnTo>
                    <a:pt x="6028677" y="24333"/>
                  </a:lnTo>
                  <a:lnTo>
                    <a:pt x="6013831" y="21336"/>
                  </a:lnTo>
                  <a:lnTo>
                    <a:pt x="5999035" y="24333"/>
                  </a:lnTo>
                  <a:lnTo>
                    <a:pt x="5986919" y="32486"/>
                  </a:lnTo>
                  <a:lnTo>
                    <a:pt x="5978728" y="44589"/>
                  </a:lnTo>
                  <a:lnTo>
                    <a:pt x="5977013" y="53086"/>
                  </a:lnTo>
                  <a:lnTo>
                    <a:pt x="4139184" y="53086"/>
                  </a:lnTo>
                  <a:lnTo>
                    <a:pt x="4139184" y="0"/>
                  </a:lnTo>
                  <a:lnTo>
                    <a:pt x="1912620" y="0"/>
                  </a:lnTo>
                  <a:lnTo>
                    <a:pt x="1912620" y="53086"/>
                  </a:lnTo>
                  <a:lnTo>
                    <a:pt x="74917" y="53086"/>
                  </a:lnTo>
                  <a:lnTo>
                    <a:pt x="73202" y="44589"/>
                  </a:lnTo>
                  <a:lnTo>
                    <a:pt x="65049" y="32486"/>
                  </a:lnTo>
                  <a:lnTo>
                    <a:pt x="52946" y="24333"/>
                  </a:lnTo>
                  <a:lnTo>
                    <a:pt x="38100" y="21336"/>
                  </a:lnTo>
                  <a:lnTo>
                    <a:pt x="23241" y="24333"/>
                  </a:lnTo>
                  <a:lnTo>
                    <a:pt x="11137" y="32486"/>
                  </a:lnTo>
                  <a:lnTo>
                    <a:pt x="2984" y="44589"/>
                  </a:lnTo>
                  <a:lnTo>
                    <a:pt x="0" y="59436"/>
                  </a:lnTo>
                  <a:lnTo>
                    <a:pt x="2984" y="74295"/>
                  </a:lnTo>
                  <a:lnTo>
                    <a:pt x="11137" y="86398"/>
                  </a:lnTo>
                  <a:lnTo>
                    <a:pt x="23241" y="94551"/>
                  </a:lnTo>
                  <a:lnTo>
                    <a:pt x="38100" y="97536"/>
                  </a:lnTo>
                  <a:lnTo>
                    <a:pt x="52946" y="94551"/>
                  </a:lnTo>
                  <a:lnTo>
                    <a:pt x="65049" y="86398"/>
                  </a:lnTo>
                  <a:lnTo>
                    <a:pt x="73202" y="74295"/>
                  </a:lnTo>
                  <a:lnTo>
                    <a:pt x="74917" y="65786"/>
                  </a:lnTo>
                  <a:lnTo>
                    <a:pt x="5977001" y="65786"/>
                  </a:lnTo>
                  <a:lnTo>
                    <a:pt x="5978728" y="74295"/>
                  </a:lnTo>
                  <a:lnTo>
                    <a:pt x="5986919" y="86398"/>
                  </a:lnTo>
                  <a:lnTo>
                    <a:pt x="5999035" y="94551"/>
                  </a:lnTo>
                  <a:lnTo>
                    <a:pt x="6013831" y="97536"/>
                  </a:lnTo>
                  <a:lnTo>
                    <a:pt x="6028677" y="94551"/>
                  </a:lnTo>
                  <a:lnTo>
                    <a:pt x="6040780" y="86398"/>
                  </a:lnTo>
                  <a:lnTo>
                    <a:pt x="6048934" y="74295"/>
                  </a:lnTo>
                  <a:lnTo>
                    <a:pt x="6050648" y="65786"/>
                  </a:lnTo>
                  <a:lnTo>
                    <a:pt x="6051931" y="5943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2" y="0"/>
              <a:ext cx="216407" cy="1524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876" y="0"/>
              <a:ext cx="216407" cy="1524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6604" y="0"/>
              <a:ext cx="216407" cy="1524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3807" y="0"/>
              <a:ext cx="216408" cy="1524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2535" y="0"/>
              <a:ext cx="216407" cy="1524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1264" y="0"/>
              <a:ext cx="216408" cy="1524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8467" y="0"/>
              <a:ext cx="216407" cy="1524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7196" y="0"/>
              <a:ext cx="216407" cy="1524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400" y="0"/>
              <a:ext cx="216408" cy="1524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3127" y="0"/>
              <a:ext cx="216408" cy="1524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0331" y="0"/>
              <a:ext cx="217932" cy="15240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675131" y="1136903"/>
              <a:ext cx="2830195" cy="2828925"/>
            </a:xfrm>
            <a:custGeom>
              <a:avLst/>
              <a:gdLst/>
              <a:ahLst/>
              <a:cxnLst/>
              <a:rect l="l" t="t" r="r" b="b"/>
              <a:pathLst>
                <a:path w="2830195" h="2828925">
                  <a:moveTo>
                    <a:pt x="2830068" y="0"/>
                  </a:moveTo>
                  <a:lnTo>
                    <a:pt x="580859" y="0"/>
                  </a:lnTo>
                  <a:lnTo>
                    <a:pt x="0" y="580517"/>
                  </a:lnTo>
                  <a:lnTo>
                    <a:pt x="0" y="2828544"/>
                  </a:lnTo>
                  <a:lnTo>
                    <a:pt x="2830068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86383" y="5001767"/>
              <a:ext cx="1127760" cy="1127760"/>
            </a:xfrm>
            <a:custGeom>
              <a:avLst/>
              <a:gdLst/>
              <a:ahLst/>
              <a:cxnLst/>
              <a:rect l="l" t="t" r="r" b="b"/>
              <a:pathLst>
                <a:path w="1127760" h="1127760">
                  <a:moveTo>
                    <a:pt x="0" y="0"/>
                  </a:moveTo>
                  <a:lnTo>
                    <a:pt x="0" y="1127759"/>
                  </a:lnTo>
                  <a:lnTo>
                    <a:pt x="1127760" y="1127759"/>
                  </a:lnTo>
                  <a:lnTo>
                    <a:pt x="1014603" y="1014602"/>
                  </a:lnTo>
                  <a:lnTo>
                    <a:pt x="144373" y="1014602"/>
                  </a:lnTo>
                  <a:lnTo>
                    <a:pt x="144373" y="144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15500" y="5922264"/>
              <a:ext cx="220218" cy="22117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40140" y="5922264"/>
              <a:ext cx="858011" cy="18745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13364" y="5670803"/>
              <a:ext cx="807745" cy="80774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22914" y="5880353"/>
              <a:ext cx="402843" cy="40284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73336" y="3914965"/>
              <a:ext cx="2418664" cy="294303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77655" y="604138"/>
              <a:ext cx="2967609" cy="3804323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2831338" y="2118817"/>
            <a:ext cx="7022465" cy="3866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3175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80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conclusion,</a:t>
            </a:r>
            <a:r>
              <a:rPr dirty="0" sz="28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dirty="0" sz="2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car</a:t>
            </a:r>
            <a:r>
              <a:rPr dirty="0" sz="28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parking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30" b="1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8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Arduino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8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45" b="1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innovative</a:t>
            </a:r>
            <a:r>
              <a:rPr dirty="0" sz="2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8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highly</a:t>
            </a:r>
            <a:r>
              <a:rPr dirty="0" sz="28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dirty="0" sz="28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solutions </a:t>
            </a:r>
            <a:r>
              <a:rPr dirty="0" sz="2800" spc="100" b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8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effectively</a:t>
            </a:r>
            <a:r>
              <a:rPr dirty="0" sz="2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addresses</a:t>
            </a:r>
            <a:r>
              <a:rPr dirty="0" sz="28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3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7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r>
              <a:rPr dirty="0" sz="2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associated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6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conventional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r>
              <a:rPr dirty="0" sz="2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systems.</a:t>
            </a:r>
            <a:r>
              <a:rPr dirty="0" sz="2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Throughout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5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project, </a:t>
            </a:r>
            <a:r>
              <a:rPr dirty="0" sz="2800" spc="140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60" b="1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dirty="0" sz="28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implemented</a:t>
            </a:r>
            <a:r>
              <a:rPr dirty="0" sz="2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smart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dirty="0" sz="28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car</a:t>
            </a:r>
            <a:r>
              <a:rPr dirty="0" sz="28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r>
              <a:rPr dirty="0" sz="28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8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80" b="1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dirty="0" sz="28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28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28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9878568" y="0"/>
            <a:ext cx="2293620" cy="1027430"/>
          </a:xfrm>
          <a:custGeom>
            <a:avLst/>
            <a:gdLst/>
            <a:ahLst/>
            <a:cxnLst/>
            <a:rect l="l" t="t" r="r" b="b"/>
            <a:pathLst>
              <a:path w="2293620" h="1027430">
                <a:moveTo>
                  <a:pt x="2293620" y="0"/>
                </a:moveTo>
                <a:lnTo>
                  <a:pt x="1030224" y="0"/>
                </a:lnTo>
                <a:lnTo>
                  <a:pt x="0" y="1027176"/>
                </a:lnTo>
                <a:lnTo>
                  <a:pt x="1263268" y="1027176"/>
                </a:lnTo>
                <a:lnTo>
                  <a:pt x="2293620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3" name="object 3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903859"/>
                  </a:moveTo>
                  <a:lnTo>
                    <a:pt x="903858" y="0"/>
                  </a:lnTo>
                </a:path>
                <a:path w="12192000" h="6858000">
                  <a:moveTo>
                    <a:pt x="0" y="2819781"/>
                  </a:moveTo>
                  <a:lnTo>
                    <a:pt x="2819781" y="0"/>
                  </a:lnTo>
                </a:path>
                <a:path w="12192000" h="6858000">
                  <a:moveTo>
                    <a:pt x="0" y="4735496"/>
                  </a:moveTo>
                  <a:lnTo>
                    <a:pt x="4735468" y="0"/>
                  </a:lnTo>
                </a:path>
                <a:path w="12192000" h="6858000">
                  <a:moveTo>
                    <a:pt x="348208" y="6303098"/>
                  </a:moveTo>
                  <a:lnTo>
                    <a:pt x="6651353" y="0"/>
                  </a:lnTo>
                </a:path>
                <a:path w="12192000" h="6858000">
                  <a:moveTo>
                    <a:pt x="1709063" y="6857999"/>
                  </a:moveTo>
                  <a:lnTo>
                    <a:pt x="8567043" y="0"/>
                  </a:lnTo>
                </a:path>
                <a:path w="12192000" h="6858000">
                  <a:moveTo>
                    <a:pt x="3624961" y="6857999"/>
                  </a:moveTo>
                  <a:lnTo>
                    <a:pt x="10482961" y="0"/>
                  </a:lnTo>
                </a:path>
                <a:path w="12192000" h="6858000">
                  <a:moveTo>
                    <a:pt x="5540630" y="6857998"/>
                  </a:moveTo>
                  <a:lnTo>
                    <a:pt x="11843766" y="554863"/>
                  </a:lnTo>
                </a:path>
                <a:path w="12192000" h="6858000">
                  <a:moveTo>
                    <a:pt x="7456552" y="6857998"/>
                  </a:moveTo>
                  <a:lnTo>
                    <a:pt x="12191999" y="2122551"/>
                  </a:lnTo>
                </a:path>
                <a:path w="12192000" h="6858000">
                  <a:moveTo>
                    <a:pt x="9372219" y="6857999"/>
                  </a:moveTo>
                  <a:lnTo>
                    <a:pt x="12192000" y="4038219"/>
                  </a:lnTo>
                </a:path>
                <a:path w="12192000" h="6858000">
                  <a:moveTo>
                    <a:pt x="11288142" y="6857998"/>
                  </a:moveTo>
                  <a:lnTo>
                    <a:pt x="12192000" y="595414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5360" y="2644775"/>
              <a:ext cx="6093968" cy="128117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1011" y="1005839"/>
              <a:ext cx="56387" cy="5638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384" y="1005839"/>
              <a:ext cx="57912" cy="5638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9279" y="1005839"/>
              <a:ext cx="56387" cy="5638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6023" y="1005839"/>
              <a:ext cx="56387" cy="5638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7652" y="1005839"/>
              <a:ext cx="56387" cy="5638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4291" y="1005839"/>
              <a:ext cx="56387" cy="5638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5920" y="1005839"/>
              <a:ext cx="56387" cy="5638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2664" y="1005839"/>
              <a:ext cx="56387" cy="5638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1035" y="1005839"/>
              <a:ext cx="57912" cy="5638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0932" y="1005839"/>
              <a:ext cx="56387" cy="5638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9303" y="1005839"/>
              <a:ext cx="56387" cy="5638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8276" y="967739"/>
              <a:ext cx="133476" cy="13322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1552" y="1005839"/>
              <a:ext cx="56387" cy="5638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3179" y="1005839"/>
              <a:ext cx="56387" cy="5638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3284" y="1005839"/>
              <a:ext cx="56387" cy="5638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34911" y="1005839"/>
              <a:ext cx="56388" cy="5638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6540" y="1005839"/>
              <a:ext cx="56387" cy="5638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6643" y="1005839"/>
              <a:ext cx="57911" cy="5638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8271" y="1005839"/>
              <a:ext cx="56387" cy="5638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900" y="1005839"/>
              <a:ext cx="56388" cy="5638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0004" y="1005839"/>
              <a:ext cx="57912" cy="5638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1631" y="1005839"/>
              <a:ext cx="56388" cy="5638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3259" y="1005839"/>
              <a:ext cx="56388" cy="5638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7035" y="3814546"/>
              <a:ext cx="4734433" cy="1041806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043171" y="4140708"/>
              <a:ext cx="4102735" cy="410209"/>
            </a:xfrm>
            <a:custGeom>
              <a:avLst/>
              <a:gdLst/>
              <a:ahLst/>
              <a:cxnLst/>
              <a:rect l="l" t="t" r="r" b="b"/>
              <a:pathLst>
                <a:path w="4102734" h="410210">
                  <a:moveTo>
                    <a:pt x="0" y="409956"/>
                  </a:moveTo>
                  <a:lnTo>
                    <a:pt x="4102608" y="409956"/>
                  </a:lnTo>
                  <a:lnTo>
                    <a:pt x="4102608" y="0"/>
                  </a:lnTo>
                  <a:lnTo>
                    <a:pt x="0" y="0"/>
                  </a:lnTo>
                  <a:lnTo>
                    <a:pt x="0" y="409956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98035" y="4192523"/>
              <a:ext cx="193548" cy="193548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098036" y="4192523"/>
              <a:ext cx="3992879" cy="306705"/>
            </a:xfrm>
            <a:custGeom>
              <a:avLst/>
              <a:gdLst/>
              <a:ahLst/>
              <a:cxnLst/>
              <a:rect l="l" t="t" r="r" b="b"/>
              <a:pathLst>
                <a:path w="3992879" h="306704">
                  <a:moveTo>
                    <a:pt x="365760" y="0"/>
                  </a:moveTo>
                  <a:lnTo>
                    <a:pt x="239014" y="0"/>
                  </a:lnTo>
                  <a:lnTo>
                    <a:pt x="0" y="238252"/>
                  </a:lnTo>
                  <a:lnTo>
                    <a:pt x="0" y="306324"/>
                  </a:lnTo>
                  <a:lnTo>
                    <a:pt x="58547" y="306324"/>
                  </a:lnTo>
                  <a:lnTo>
                    <a:pt x="365760" y="0"/>
                  </a:lnTo>
                  <a:close/>
                </a:path>
                <a:path w="3992879" h="306704">
                  <a:moveTo>
                    <a:pt x="537972" y="0"/>
                  </a:moveTo>
                  <a:lnTo>
                    <a:pt x="411607" y="0"/>
                  </a:lnTo>
                  <a:lnTo>
                    <a:pt x="105156" y="306324"/>
                  </a:lnTo>
                  <a:lnTo>
                    <a:pt x="231521" y="306324"/>
                  </a:lnTo>
                  <a:lnTo>
                    <a:pt x="537972" y="0"/>
                  </a:lnTo>
                  <a:close/>
                </a:path>
                <a:path w="3992879" h="306704">
                  <a:moveTo>
                    <a:pt x="708660" y="0"/>
                  </a:moveTo>
                  <a:lnTo>
                    <a:pt x="582295" y="0"/>
                  </a:lnTo>
                  <a:lnTo>
                    <a:pt x="275844" y="306324"/>
                  </a:lnTo>
                  <a:lnTo>
                    <a:pt x="402209" y="306324"/>
                  </a:lnTo>
                  <a:lnTo>
                    <a:pt x="708660" y="0"/>
                  </a:lnTo>
                  <a:close/>
                </a:path>
                <a:path w="3992879" h="306704">
                  <a:moveTo>
                    <a:pt x="880872" y="0"/>
                  </a:moveTo>
                  <a:lnTo>
                    <a:pt x="754507" y="0"/>
                  </a:lnTo>
                  <a:lnTo>
                    <a:pt x="448056" y="306324"/>
                  </a:lnTo>
                  <a:lnTo>
                    <a:pt x="574421" y="306324"/>
                  </a:lnTo>
                  <a:lnTo>
                    <a:pt x="880872" y="0"/>
                  </a:lnTo>
                  <a:close/>
                </a:path>
                <a:path w="3992879" h="306704">
                  <a:moveTo>
                    <a:pt x="1053084" y="0"/>
                  </a:moveTo>
                  <a:lnTo>
                    <a:pt x="926719" y="0"/>
                  </a:lnTo>
                  <a:lnTo>
                    <a:pt x="620268" y="306324"/>
                  </a:lnTo>
                  <a:lnTo>
                    <a:pt x="746633" y="306324"/>
                  </a:lnTo>
                  <a:lnTo>
                    <a:pt x="1053084" y="0"/>
                  </a:lnTo>
                  <a:close/>
                </a:path>
                <a:path w="3992879" h="306704">
                  <a:moveTo>
                    <a:pt x="1225296" y="0"/>
                  </a:moveTo>
                  <a:lnTo>
                    <a:pt x="1098931" y="0"/>
                  </a:lnTo>
                  <a:lnTo>
                    <a:pt x="792480" y="306324"/>
                  </a:lnTo>
                  <a:lnTo>
                    <a:pt x="918845" y="306324"/>
                  </a:lnTo>
                  <a:lnTo>
                    <a:pt x="1225296" y="0"/>
                  </a:lnTo>
                  <a:close/>
                </a:path>
                <a:path w="3992879" h="306704">
                  <a:moveTo>
                    <a:pt x="1395984" y="0"/>
                  </a:moveTo>
                  <a:lnTo>
                    <a:pt x="1269619" y="0"/>
                  </a:lnTo>
                  <a:lnTo>
                    <a:pt x="963168" y="306324"/>
                  </a:lnTo>
                  <a:lnTo>
                    <a:pt x="1089533" y="306324"/>
                  </a:lnTo>
                  <a:lnTo>
                    <a:pt x="1395984" y="0"/>
                  </a:lnTo>
                  <a:close/>
                </a:path>
                <a:path w="3992879" h="306704">
                  <a:moveTo>
                    <a:pt x="1568196" y="0"/>
                  </a:moveTo>
                  <a:lnTo>
                    <a:pt x="1441831" y="0"/>
                  </a:lnTo>
                  <a:lnTo>
                    <a:pt x="1135380" y="306324"/>
                  </a:lnTo>
                  <a:lnTo>
                    <a:pt x="1261745" y="306324"/>
                  </a:lnTo>
                  <a:lnTo>
                    <a:pt x="1568196" y="0"/>
                  </a:lnTo>
                  <a:close/>
                </a:path>
                <a:path w="3992879" h="306704">
                  <a:moveTo>
                    <a:pt x="1740408" y="0"/>
                  </a:moveTo>
                  <a:lnTo>
                    <a:pt x="1614043" y="0"/>
                  </a:lnTo>
                  <a:lnTo>
                    <a:pt x="1307592" y="306324"/>
                  </a:lnTo>
                  <a:lnTo>
                    <a:pt x="1433957" y="306324"/>
                  </a:lnTo>
                  <a:lnTo>
                    <a:pt x="1740408" y="0"/>
                  </a:lnTo>
                  <a:close/>
                </a:path>
                <a:path w="3992879" h="306704">
                  <a:moveTo>
                    <a:pt x="1912620" y="0"/>
                  </a:moveTo>
                  <a:lnTo>
                    <a:pt x="1785747" y="0"/>
                  </a:lnTo>
                  <a:lnTo>
                    <a:pt x="1478280" y="306324"/>
                  </a:lnTo>
                  <a:lnTo>
                    <a:pt x="1605153" y="306324"/>
                  </a:lnTo>
                  <a:lnTo>
                    <a:pt x="1912620" y="0"/>
                  </a:lnTo>
                  <a:close/>
                </a:path>
                <a:path w="3992879" h="306704">
                  <a:moveTo>
                    <a:pt x="2086356" y="0"/>
                  </a:moveTo>
                  <a:lnTo>
                    <a:pt x="1957197" y="0"/>
                  </a:lnTo>
                  <a:lnTo>
                    <a:pt x="1650492" y="306324"/>
                  </a:lnTo>
                  <a:lnTo>
                    <a:pt x="1777111" y="306324"/>
                  </a:lnTo>
                  <a:lnTo>
                    <a:pt x="1893189" y="190373"/>
                  </a:lnTo>
                  <a:lnTo>
                    <a:pt x="1893189" y="192913"/>
                  </a:lnTo>
                  <a:lnTo>
                    <a:pt x="2086356" y="0"/>
                  </a:lnTo>
                  <a:close/>
                </a:path>
                <a:path w="3992879" h="306704">
                  <a:moveTo>
                    <a:pt x="2258568" y="0"/>
                  </a:moveTo>
                  <a:lnTo>
                    <a:pt x="2131949" y="0"/>
                  </a:lnTo>
                  <a:lnTo>
                    <a:pt x="2099945" y="32004"/>
                  </a:lnTo>
                  <a:lnTo>
                    <a:pt x="2099945" y="29464"/>
                  </a:lnTo>
                  <a:lnTo>
                    <a:pt x="1822704" y="306324"/>
                  </a:lnTo>
                  <a:lnTo>
                    <a:pt x="1951863" y="306324"/>
                  </a:lnTo>
                  <a:lnTo>
                    <a:pt x="2258568" y="0"/>
                  </a:lnTo>
                  <a:close/>
                </a:path>
                <a:path w="3992879" h="306704">
                  <a:moveTo>
                    <a:pt x="2430780" y="0"/>
                  </a:moveTo>
                  <a:lnTo>
                    <a:pt x="2303907" y="0"/>
                  </a:lnTo>
                  <a:lnTo>
                    <a:pt x="1996440" y="306324"/>
                  </a:lnTo>
                  <a:lnTo>
                    <a:pt x="2123313" y="306324"/>
                  </a:lnTo>
                  <a:lnTo>
                    <a:pt x="2430780" y="0"/>
                  </a:lnTo>
                  <a:close/>
                </a:path>
                <a:path w="3992879" h="306704">
                  <a:moveTo>
                    <a:pt x="2601468" y="0"/>
                  </a:moveTo>
                  <a:lnTo>
                    <a:pt x="2475103" y="0"/>
                  </a:lnTo>
                  <a:lnTo>
                    <a:pt x="2168652" y="306324"/>
                  </a:lnTo>
                  <a:lnTo>
                    <a:pt x="2295017" y="306324"/>
                  </a:lnTo>
                  <a:lnTo>
                    <a:pt x="2601468" y="0"/>
                  </a:lnTo>
                  <a:close/>
                </a:path>
                <a:path w="3992879" h="306704">
                  <a:moveTo>
                    <a:pt x="2773680" y="0"/>
                  </a:moveTo>
                  <a:lnTo>
                    <a:pt x="2647315" y="0"/>
                  </a:lnTo>
                  <a:lnTo>
                    <a:pt x="2340864" y="306324"/>
                  </a:lnTo>
                  <a:lnTo>
                    <a:pt x="2467229" y="306324"/>
                  </a:lnTo>
                  <a:lnTo>
                    <a:pt x="2773680" y="0"/>
                  </a:lnTo>
                  <a:close/>
                </a:path>
                <a:path w="3992879" h="306704">
                  <a:moveTo>
                    <a:pt x="2945892" y="0"/>
                  </a:moveTo>
                  <a:lnTo>
                    <a:pt x="2819527" y="0"/>
                  </a:lnTo>
                  <a:lnTo>
                    <a:pt x="2513063" y="306324"/>
                  </a:lnTo>
                  <a:lnTo>
                    <a:pt x="2639441" y="306324"/>
                  </a:lnTo>
                  <a:lnTo>
                    <a:pt x="2945892" y="0"/>
                  </a:lnTo>
                  <a:close/>
                </a:path>
                <a:path w="3992879" h="306704">
                  <a:moveTo>
                    <a:pt x="3118104" y="0"/>
                  </a:moveTo>
                  <a:lnTo>
                    <a:pt x="2991231" y="0"/>
                  </a:lnTo>
                  <a:lnTo>
                    <a:pt x="2683764" y="306324"/>
                  </a:lnTo>
                  <a:lnTo>
                    <a:pt x="2810637" y="306324"/>
                  </a:lnTo>
                  <a:lnTo>
                    <a:pt x="3118104" y="0"/>
                  </a:lnTo>
                  <a:close/>
                </a:path>
                <a:path w="3992879" h="306704">
                  <a:moveTo>
                    <a:pt x="3288792" y="0"/>
                  </a:moveTo>
                  <a:lnTo>
                    <a:pt x="3162427" y="0"/>
                  </a:lnTo>
                  <a:lnTo>
                    <a:pt x="2855976" y="306324"/>
                  </a:lnTo>
                  <a:lnTo>
                    <a:pt x="2982341" y="306324"/>
                  </a:lnTo>
                  <a:lnTo>
                    <a:pt x="3288792" y="0"/>
                  </a:lnTo>
                  <a:close/>
                </a:path>
                <a:path w="3992879" h="306704">
                  <a:moveTo>
                    <a:pt x="3461004" y="0"/>
                  </a:moveTo>
                  <a:lnTo>
                    <a:pt x="3334639" y="0"/>
                  </a:lnTo>
                  <a:lnTo>
                    <a:pt x="3028188" y="306324"/>
                  </a:lnTo>
                  <a:lnTo>
                    <a:pt x="3154553" y="306324"/>
                  </a:lnTo>
                  <a:lnTo>
                    <a:pt x="3461004" y="0"/>
                  </a:lnTo>
                  <a:close/>
                </a:path>
                <a:path w="3992879" h="306704">
                  <a:moveTo>
                    <a:pt x="3633216" y="0"/>
                  </a:moveTo>
                  <a:lnTo>
                    <a:pt x="3506851" y="0"/>
                  </a:lnTo>
                  <a:lnTo>
                    <a:pt x="3200400" y="306324"/>
                  </a:lnTo>
                  <a:lnTo>
                    <a:pt x="3326765" y="306324"/>
                  </a:lnTo>
                  <a:lnTo>
                    <a:pt x="3633216" y="0"/>
                  </a:lnTo>
                  <a:close/>
                </a:path>
                <a:path w="3992879" h="306704">
                  <a:moveTo>
                    <a:pt x="3805428" y="0"/>
                  </a:moveTo>
                  <a:lnTo>
                    <a:pt x="3678555" y="0"/>
                  </a:lnTo>
                  <a:lnTo>
                    <a:pt x="3371088" y="306324"/>
                  </a:lnTo>
                  <a:lnTo>
                    <a:pt x="3497961" y="306324"/>
                  </a:lnTo>
                  <a:lnTo>
                    <a:pt x="3805428" y="0"/>
                  </a:lnTo>
                  <a:close/>
                </a:path>
                <a:path w="3992879" h="306704">
                  <a:moveTo>
                    <a:pt x="3976116" y="0"/>
                  </a:moveTo>
                  <a:lnTo>
                    <a:pt x="3849751" y="0"/>
                  </a:lnTo>
                  <a:lnTo>
                    <a:pt x="3543300" y="306324"/>
                  </a:lnTo>
                  <a:lnTo>
                    <a:pt x="3669665" y="306324"/>
                  </a:lnTo>
                  <a:lnTo>
                    <a:pt x="3976116" y="0"/>
                  </a:lnTo>
                  <a:close/>
                </a:path>
                <a:path w="3992879" h="306704">
                  <a:moveTo>
                    <a:pt x="3992880" y="201168"/>
                  </a:moveTo>
                  <a:lnTo>
                    <a:pt x="3887724" y="306324"/>
                  </a:lnTo>
                  <a:lnTo>
                    <a:pt x="3992880" y="306324"/>
                  </a:lnTo>
                  <a:lnTo>
                    <a:pt x="3992880" y="201168"/>
                  </a:lnTo>
                  <a:close/>
                </a:path>
                <a:path w="3992879" h="306704">
                  <a:moveTo>
                    <a:pt x="3992880" y="28956"/>
                  </a:moveTo>
                  <a:lnTo>
                    <a:pt x="3715512" y="306324"/>
                  </a:lnTo>
                  <a:lnTo>
                    <a:pt x="3842131" y="306324"/>
                  </a:lnTo>
                  <a:lnTo>
                    <a:pt x="3992880" y="155575"/>
                  </a:lnTo>
                  <a:lnTo>
                    <a:pt x="3992880" y="28956"/>
                  </a:lnTo>
                  <a:close/>
                </a:path>
              </a:pathLst>
            </a:custGeom>
            <a:solidFill>
              <a:srgbClr val="E7E6E6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701620" y="3964274"/>
              <a:ext cx="786130" cy="702310"/>
            </a:xfrm>
            <a:custGeom>
              <a:avLst/>
              <a:gdLst/>
              <a:ahLst/>
              <a:cxnLst/>
              <a:rect l="l" t="t" r="r" b="b"/>
              <a:pathLst>
                <a:path w="786129" h="702310">
                  <a:moveTo>
                    <a:pt x="411759" y="0"/>
                  </a:moveTo>
                  <a:lnTo>
                    <a:pt x="373952" y="0"/>
                  </a:lnTo>
                  <a:lnTo>
                    <a:pt x="338741" y="14996"/>
                  </a:lnTo>
                  <a:lnTo>
                    <a:pt x="311321" y="44988"/>
                  </a:lnTo>
                  <a:lnTo>
                    <a:pt x="12490" y="560608"/>
                  </a:lnTo>
                  <a:lnTo>
                    <a:pt x="0" y="599475"/>
                  </a:lnTo>
                  <a:lnTo>
                    <a:pt x="4523" y="637611"/>
                  </a:lnTo>
                  <a:lnTo>
                    <a:pt x="23445" y="670473"/>
                  </a:lnTo>
                  <a:lnTo>
                    <a:pt x="54150" y="693521"/>
                  </a:lnTo>
                  <a:lnTo>
                    <a:pt x="94024" y="702213"/>
                  </a:lnTo>
                  <a:lnTo>
                    <a:pt x="691686" y="702213"/>
                  </a:lnTo>
                  <a:lnTo>
                    <a:pt x="731560" y="693521"/>
                  </a:lnTo>
                  <a:lnTo>
                    <a:pt x="762266" y="670473"/>
                  </a:lnTo>
                  <a:lnTo>
                    <a:pt x="781188" y="637611"/>
                  </a:lnTo>
                  <a:lnTo>
                    <a:pt x="785711" y="599475"/>
                  </a:lnTo>
                  <a:lnTo>
                    <a:pt x="773220" y="560608"/>
                  </a:lnTo>
                  <a:lnTo>
                    <a:pt x="474389" y="44988"/>
                  </a:lnTo>
                  <a:lnTo>
                    <a:pt x="446969" y="14996"/>
                  </a:lnTo>
                  <a:lnTo>
                    <a:pt x="41175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0279" y="4203191"/>
              <a:ext cx="88392" cy="21945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4852" y="4456176"/>
              <a:ext cx="79248" cy="79248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5492877" y="5359558"/>
            <a:ext cx="1138555" cy="982980"/>
          </a:xfrm>
          <a:prstGeom prst="rect">
            <a:avLst/>
          </a:prstGeom>
        </p:spPr>
        <p:txBody>
          <a:bodyPr wrap="square" lIns="0" tIns="186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2000" spc="-190">
                <a:solidFill>
                  <a:srgbClr val="FFFFFF"/>
                </a:solidFill>
                <a:latin typeface="Liberation Sans Narrow"/>
                <a:cs typeface="Liberation Sans Narrow"/>
              </a:rPr>
              <a:t>DATE:01/01/24</a:t>
            </a:r>
            <a:endParaRPr sz="2000">
              <a:latin typeface="Liberation Sans Narrow"/>
              <a:cs typeface="Liberation Sans Narrow"/>
            </a:endParaRPr>
          </a:p>
          <a:p>
            <a:pPr marL="346710">
              <a:lnSpc>
                <a:spcPct val="100000"/>
              </a:lnSpc>
              <a:spcBef>
                <a:spcPts val="1365"/>
              </a:spcBef>
            </a:pP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……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175" y="-3175"/>
            <a:ext cx="12322175" cy="6904355"/>
            <a:chOff x="-3175" y="-3175"/>
            <a:chExt cx="12322175" cy="6904355"/>
          </a:xfrm>
        </p:grpSpPr>
        <p:sp>
          <p:nvSpPr>
            <p:cNvPr id="3" name="object 3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903859"/>
                  </a:moveTo>
                  <a:lnTo>
                    <a:pt x="903858" y="0"/>
                  </a:lnTo>
                </a:path>
                <a:path w="12192000" h="6858000">
                  <a:moveTo>
                    <a:pt x="0" y="2819781"/>
                  </a:moveTo>
                  <a:lnTo>
                    <a:pt x="2819781" y="0"/>
                  </a:lnTo>
                </a:path>
                <a:path w="12192000" h="6858000">
                  <a:moveTo>
                    <a:pt x="0" y="4735496"/>
                  </a:moveTo>
                  <a:lnTo>
                    <a:pt x="4735468" y="0"/>
                  </a:lnTo>
                </a:path>
                <a:path w="12192000" h="6858000">
                  <a:moveTo>
                    <a:pt x="348208" y="6303098"/>
                  </a:moveTo>
                  <a:lnTo>
                    <a:pt x="6651353" y="0"/>
                  </a:lnTo>
                </a:path>
                <a:path w="12192000" h="6858000">
                  <a:moveTo>
                    <a:pt x="1709063" y="6857999"/>
                  </a:moveTo>
                  <a:lnTo>
                    <a:pt x="8567043" y="0"/>
                  </a:lnTo>
                </a:path>
                <a:path w="12192000" h="6858000">
                  <a:moveTo>
                    <a:pt x="3624961" y="6857999"/>
                  </a:moveTo>
                  <a:lnTo>
                    <a:pt x="10482961" y="0"/>
                  </a:lnTo>
                </a:path>
                <a:path w="12192000" h="6858000">
                  <a:moveTo>
                    <a:pt x="5540630" y="6857998"/>
                  </a:moveTo>
                  <a:lnTo>
                    <a:pt x="11843766" y="554863"/>
                  </a:lnTo>
                </a:path>
                <a:path w="12192000" h="6858000">
                  <a:moveTo>
                    <a:pt x="7456552" y="6857998"/>
                  </a:moveTo>
                  <a:lnTo>
                    <a:pt x="12191999" y="2122551"/>
                  </a:lnTo>
                </a:path>
                <a:path w="12192000" h="6858000">
                  <a:moveTo>
                    <a:pt x="9372219" y="6857999"/>
                  </a:moveTo>
                  <a:lnTo>
                    <a:pt x="12192000" y="4038219"/>
                  </a:lnTo>
                </a:path>
                <a:path w="12192000" h="6858000">
                  <a:moveTo>
                    <a:pt x="11288142" y="6857998"/>
                  </a:moveTo>
                  <a:lnTo>
                    <a:pt x="12192000" y="595414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5951855" cy="1970405"/>
            </a:xfrm>
            <a:custGeom>
              <a:avLst/>
              <a:gdLst/>
              <a:ahLst/>
              <a:cxnLst/>
              <a:rect l="l" t="t" r="r" b="b"/>
              <a:pathLst>
                <a:path w="5951855" h="1970405">
                  <a:moveTo>
                    <a:pt x="5951600" y="0"/>
                  </a:moveTo>
                  <a:lnTo>
                    <a:pt x="5008626" y="0"/>
                  </a:lnTo>
                  <a:lnTo>
                    <a:pt x="4409567" y="599059"/>
                  </a:lnTo>
                  <a:lnTo>
                    <a:pt x="426796" y="599059"/>
                  </a:lnTo>
                  <a:lnTo>
                    <a:pt x="426796" y="600201"/>
                  </a:lnTo>
                  <a:lnTo>
                    <a:pt x="0" y="1027012"/>
                  </a:lnTo>
                  <a:lnTo>
                    <a:pt x="0" y="1969987"/>
                  </a:lnTo>
                  <a:lnTo>
                    <a:pt x="704138" y="1265809"/>
                  </a:lnTo>
                  <a:lnTo>
                    <a:pt x="4684141" y="1265809"/>
                  </a:lnTo>
                  <a:lnTo>
                    <a:pt x="4684141" y="1264158"/>
                  </a:lnTo>
                  <a:lnTo>
                    <a:pt x="4687316" y="1264158"/>
                  </a:lnTo>
                  <a:lnTo>
                    <a:pt x="5951600" y="0"/>
                  </a:lnTo>
                  <a:close/>
                </a:path>
                <a:path w="5951855" h="1970405">
                  <a:moveTo>
                    <a:pt x="4687316" y="1264158"/>
                  </a:moveTo>
                  <a:lnTo>
                    <a:pt x="4684141" y="1264158"/>
                  </a:lnTo>
                  <a:lnTo>
                    <a:pt x="4685665" y="1265809"/>
                  </a:lnTo>
                  <a:lnTo>
                    <a:pt x="4687316" y="1264158"/>
                  </a:lnTo>
                  <a:close/>
                </a:path>
                <a:path w="5951855" h="1970405">
                  <a:moveTo>
                    <a:pt x="435787" y="591185"/>
                  </a:moveTo>
                  <a:lnTo>
                    <a:pt x="427951" y="599059"/>
                  </a:lnTo>
                  <a:lnTo>
                    <a:pt x="443623" y="599059"/>
                  </a:lnTo>
                  <a:lnTo>
                    <a:pt x="435787" y="591185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7288" y="3073869"/>
              <a:ext cx="5276850" cy="109490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773423" y="3400044"/>
              <a:ext cx="4645660" cy="463550"/>
            </a:xfrm>
            <a:custGeom>
              <a:avLst/>
              <a:gdLst/>
              <a:ahLst/>
              <a:cxnLst/>
              <a:rect l="l" t="t" r="r" b="b"/>
              <a:pathLst>
                <a:path w="4645659" h="463550">
                  <a:moveTo>
                    <a:pt x="0" y="463296"/>
                  </a:moveTo>
                  <a:lnTo>
                    <a:pt x="4645152" y="463296"/>
                  </a:lnTo>
                  <a:lnTo>
                    <a:pt x="4645152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5908" y="3457955"/>
              <a:ext cx="217931" cy="21945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835908" y="3457955"/>
              <a:ext cx="4520565" cy="347980"/>
            </a:xfrm>
            <a:custGeom>
              <a:avLst/>
              <a:gdLst/>
              <a:ahLst/>
              <a:cxnLst/>
              <a:rect l="l" t="t" r="r" b="b"/>
              <a:pathLst>
                <a:path w="4520565" h="347979">
                  <a:moveTo>
                    <a:pt x="413004" y="0"/>
                  </a:moveTo>
                  <a:lnTo>
                    <a:pt x="269875" y="0"/>
                  </a:lnTo>
                  <a:lnTo>
                    <a:pt x="0" y="270256"/>
                  </a:lnTo>
                  <a:lnTo>
                    <a:pt x="0" y="347472"/>
                  </a:lnTo>
                  <a:lnTo>
                    <a:pt x="66040" y="347472"/>
                  </a:lnTo>
                  <a:lnTo>
                    <a:pt x="413004" y="0"/>
                  </a:lnTo>
                  <a:close/>
                </a:path>
                <a:path w="4520565" h="347979">
                  <a:moveTo>
                    <a:pt x="608076" y="0"/>
                  </a:moveTo>
                  <a:lnTo>
                    <a:pt x="464693" y="0"/>
                  </a:lnTo>
                  <a:lnTo>
                    <a:pt x="117348" y="347472"/>
                  </a:lnTo>
                  <a:lnTo>
                    <a:pt x="260731" y="347472"/>
                  </a:lnTo>
                  <a:lnTo>
                    <a:pt x="608076" y="0"/>
                  </a:lnTo>
                  <a:close/>
                </a:path>
                <a:path w="4520565" h="347979">
                  <a:moveTo>
                    <a:pt x="801624" y="0"/>
                  </a:moveTo>
                  <a:lnTo>
                    <a:pt x="658749" y="0"/>
                  </a:lnTo>
                  <a:lnTo>
                    <a:pt x="312420" y="347472"/>
                  </a:lnTo>
                  <a:lnTo>
                    <a:pt x="455295" y="347472"/>
                  </a:lnTo>
                  <a:lnTo>
                    <a:pt x="801624" y="0"/>
                  </a:lnTo>
                  <a:close/>
                </a:path>
                <a:path w="4520565" h="347979">
                  <a:moveTo>
                    <a:pt x="996696" y="0"/>
                  </a:moveTo>
                  <a:lnTo>
                    <a:pt x="853313" y="0"/>
                  </a:lnTo>
                  <a:lnTo>
                    <a:pt x="505968" y="347472"/>
                  </a:lnTo>
                  <a:lnTo>
                    <a:pt x="649351" y="347472"/>
                  </a:lnTo>
                  <a:lnTo>
                    <a:pt x="996696" y="0"/>
                  </a:lnTo>
                  <a:close/>
                </a:path>
                <a:path w="4520565" h="347979">
                  <a:moveTo>
                    <a:pt x="1191768" y="0"/>
                  </a:moveTo>
                  <a:lnTo>
                    <a:pt x="1048385" y="0"/>
                  </a:lnTo>
                  <a:lnTo>
                    <a:pt x="701040" y="347472"/>
                  </a:lnTo>
                  <a:lnTo>
                    <a:pt x="844423" y="347472"/>
                  </a:lnTo>
                  <a:lnTo>
                    <a:pt x="1191768" y="0"/>
                  </a:lnTo>
                  <a:close/>
                </a:path>
                <a:path w="4520565" h="347979">
                  <a:moveTo>
                    <a:pt x="1385316" y="0"/>
                  </a:moveTo>
                  <a:lnTo>
                    <a:pt x="1242441" y="0"/>
                  </a:lnTo>
                  <a:lnTo>
                    <a:pt x="896112" y="347472"/>
                  </a:lnTo>
                  <a:lnTo>
                    <a:pt x="1038987" y="347472"/>
                  </a:lnTo>
                  <a:lnTo>
                    <a:pt x="1385316" y="0"/>
                  </a:lnTo>
                  <a:close/>
                </a:path>
                <a:path w="4520565" h="347979">
                  <a:moveTo>
                    <a:pt x="1580388" y="0"/>
                  </a:moveTo>
                  <a:lnTo>
                    <a:pt x="1437005" y="0"/>
                  </a:lnTo>
                  <a:lnTo>
                    <a:pt x="1089660" y="347472"/>
                  </a:lnTo>
                  <a:lnTo>
                    <a:pt x="1233043" y="347472"/>
                  </a:lnTo>
                  <a:lnTo>
                    <a:pt x="1580388" y="0"/>
                  </a:lnTo>
                  <a:close/>
                </a:path>
                <a:path w="4520565" h="347979">
                  <a:moveTo>
                    <a:pt x="1775460" y="0"/>
                  </a:moveTo>
                  <a:lnTo>
                    <a:pt x="1632077" y="0"/>
                  </a:lnTo>
                  <a:lnTo>
                    <a:pt x="1284732" y="347472"/>
                  </a:lnTo>
                  <a:lnTo>
                    <a:pt x="1428115" y="347472"/>
                  </a:lnTo>
                  <a:lnTo>
                    <a:pt x="1775460" y="0"/>
                  </a:lnTo>
                  <a:close/>
                </a:path>
                <a:path w="4520565" h="347979">
                  <a:moveTo>
                    <a:pt x="1970532" y="0"/>
                  </a:moveTo>
                  <a:lnTo>
                    <a:pt x="1827149" y="0"/>
                  </a:lnTo>
                  <a:lnTo>
                    <a:pt x="1479804" y="347472"/>
                  </a:lnTo>
                  <a:lnTo>
                    <a:pt x="1623187" y="347472"/>
                  </a:lnTo>
                  <a:lnTo>
                    <a:pt x="1970532" y="0"/>
                  </a:lnTo>
                  <a:close/>
                </a:path>
                <a:path w="4520565" h="347979">
                  <a:moveTo>
                    <a:pt x="2164080" y="0"/>
                  </a:moveTo>
                  <a:lnTo>
                    <a:pt x="2020697" y="0"/>
                  </a:lnTo>
                  <a:lnTo>
                    <a:pt x="1673352" y="347472"/>
                  </a:lnTo>
                  <a:lnTo>
                    <a:pt x="1816735" y="347472"/>
                  </a:lnTo>
                  <a:lnTo>
                    <a:pt x="2164080" y="0"/>
                  </a:lnTo>
                  <a:close/>
                </a:path>
                <a:path w="4520565" h="347979">
                  <a:moveTo>
                    <a:pt x="2362200" y="0"/>
                  </a:moveTo>
                  <a:lnTo>
                    <a:pt x="2215896" y="0"/>
                  </a:lnTo>
                  <a:lnTo>
                    <a:pt x="1868424" y="347472"/>
                  </a:lnTo>
                  <a:lnTo>
                    <a:pt x="2011807" y="347472"/>
                  </a:lnTo>
                  <a:lnTo>
                    <a:pt x="2143379" y="215900"/>
                  </a:lnTo>
                  <a:lnTo>
                    <a:pt x="2143379" y="218821"/>
                  </a:lnTo>
                  <a:lnTo>
                    <a:pt x="2362200" y="0"/>
                  </a:lnTo>
                  <a:close/>
                </a:path>
                <a:path w="4520565" h="347979">
                  <a:moveTo>
                    <a:pt x="2557272" y="0"/>
                  </a:moveTo>
                  <a:lnTo>
                    <a:pt x="2413889" y="0"/>
                  </a:lnTo>
                  <a:lnTo>
                    <a:pt x="2377567" y="36322"/>
                  </a:lnTo>
                  <a:lnTo>
                    <a:pt x="2377567" y="33401"/>
                  </a:lnTo>
                  <a:lnTo>
                    <a:pt x="2063496" y="347472"/>
                  </a:lnTo>
                  <a:lnTo>
                    <a:pt x="2209800" y="347472"/>
                  </a:lnTo>
                  <a:lnTo>
                    <a:pt x="2557272" y="0"/>
                  </a:lnTo>
                  <a:close/>
                </a:path>
                <a:path w="4520565" h="347979">
                  <a:moveTo>
                    <a:pt x="2750820" y="0"/>
                  </a:moveTo>
                  <a:lnTo>
                    <a:pt x="2607437" y="0"/>
                  </a:lnTo>
                  <a:lnTo>
                    <a:pt x="2260092" y="347472"/>
                  </a:lnTo>
                  <a:lnTo>
                    <a:pt x="2403475" y="347472"/>
                  </a:lnTo>
                  <a:lnTo>
                    <a:pt x="2750820" y="0"/>
                  </a:lnTo>
                  <a:close/>
                </a:path>
                <a:path w="4520565" h="347979">
                  <a:moveTo>
                    <a:pt x="2945892" y="0"/>
                  </a:moveTo>
                  <a:lnTo>
                    <a:pt x="2802509" y="0"/>
                  </a:lnTo>
                  <a:lnTo>
                    <a:pt x="2455164" y="347472"/>
                  </a:lnTo>
                  <a:lnTo>
                    <a:pt x="2598547" y="347472"/>
                  </a:lnTo>
                  <a:lnTo>
                    <a:pt x="2945892" y="0"/>
                  </a:lnTo>
                  <a:close/>
                </a:path>
                <a:path w="4520565" h="347979">
                  <a:moveTo>
                    <a:pt x="3140964" y="0"/>
                  </a:moveTo>
                  <a:lnTo>
                    <a:pt x="2997581" y="0"/>
                  </a:lnTo>
                  <a:lnTo>
                    <a:pt x="2650236" y="347472"/>
                  </a:lnTo>
                  <a:lnTo>
                    <a:pt x="2793619" y="347472"/>
                  </a:lnTo>
                  <a:lnTo>
                    <a:pt x="3140964" y="0"/>
                  </a:lnTo>
                  <a:close/>
                </a:path>
                <a:path w="4520565" h="347979">
                  <a:moveTo>
                    <a:pt x="3334512" y="0"/>
                  </a:moveTo>
                  <a:lnTo>
                    <a:pt x="3191129" y="0"/>
                  </a:lnTo>
                  <a:lnTo>
                    <a:pt x="2843784" y="347472"/>
                  </a:lnTo>
                  <a:lnTo>
                    <a:pt x="2987167" y="347472"/>
                  </a:lnTo>
                  <a:lnTo>
                    <a:pt x="3334512" y="0"/>
                  </a:lnTo>
                  <a:close/>
                </a:path>
                <a:path w="4520565" h="347979">
                  <a:moveTo>
                    <a:pt x="3529584" y="0"/>
                  </a:moveTo>
                  <a:lnTo>
                    <a:pt x="3386201" y="0"/>
                  </a:lnTo>
                  <a:lnTo>
                    <a:pt x="3038856" y="347472"/>
                  </a:lnTo>
                  <a:lnTo>
                    <a:pt x="3182239" y="347472"/>
                  </a:lnTo>
                  <a:lnTo>
                    <a:pt x="3529584" y="0"/>
                  </a:lnTo>
                  <a:close/>
                </a:path>
                <a:path w="4520565" h="347979">
                  <a:moveTo>
                    <a:pt x="3724656" y="0"/>
                  </a:moveTo>
                  <a:lnTo>
                    <a:pt x="3581273" y="0"/>
                  </a:lnTo>
                  <a:lnTo>
                    <a:pt x="3233928" y="347472"/>
                  </a:lnTo>
                  <a:lnTo>
                    <a:pt x="3377311" y="347472"/>
                  </a:lnTo>
                  <a:lnTo>
                    <a:pt x="3724656" y="0"/>
                  </a:lnTo>
                  <a:close/>
                </a:path>
                <a:path w="4520565" h="347979">
                  <a:moveTo>
                    <a:pt x="3918204" y="0"/>
                  </a:moveTo>
                  <a:lnTo>
                    <a:pt x="3775329" y="0"/>
                  </a:lnTo>
                  <a:lnTo>
                    <a:pt x="3429000" y="347472"/>
                  </a:lnTo>
                  <a:lnTo>
                    <a:pt x="3571875" y="347472"/>
                  </a:lnTo>
                  <a:lnTo>
                    <a:pt x="3918204" y="0"/>
                  </a:lnTo>
                  <a:close/>
                </a:path>
                <a:path w="4520565" h="347979">
                  <a:moveTo>
                    <a:pt x="4113276" y="0"/>
                  </a:moveTo>
                  <a:lnTo>
                    <a:pt x="3969893" y="0"/>
                  </a:lnTo>
                  <a:lnTo>
                    <a:pt x="3622548" y="347472"/>
                  </a:lnTo>
                  <a:lnTo>
                    <a:pt x="3765931" y="347472"/>
                  </a:lnTo>
                  <a:lnTo>
                    <a:pt x="4113276" y="0"/>
                  </a:lnTo>
                  <a:close/>
                </a:path>
                <a:path w="4520565" h="347979">
                  <a:moveTo>
                    <a:pt x="4308348" y="0"/>
                  </a:moveTo>
                  <a:lnTo>
                    <a:pt x="4164965" y="0"/>
                  </a:lnTo>
                  <a:lnTo>
                    <a:pt x="3817620" y="347472"/>
                  </a:lnTo>
                  <a:lnTo>
                    <a:pt x="3961003" y="347472"/>
                  </a:lnTo>
                  <a:lnTo>
                    <a:pt x="4308348" y="0"/>
                  </a:lnTo>
                  <a:close/>
                </a:path>
                <a:path w="4520565" h="347979">
                  <a:moveTo>
                    <a:pt x="4501896" y="0"/>
                  </a:moveTo>
                  <a:lnTo>
                    <a:pt x="4359021" y="0"/>
                  </a:lnTo>
                  <a:lnTo>
                    <a:pt x="4012692" y="347472"/>
                  </a:lnTo>
                  <a:lnTo>
                    <a:pt x="4155567" y="347472"/>
                  </a:lnTo>
                  <a:lnTo>
                    <a:pt x="4501896" y="0"/>
                  </a:lnTo>
                  <a:close/>
                </a:path>
                <a:path w="4520565" h="347979">
                  <a:moveTo>
                    <a:pt x="4520184" y="228600"/>
                  </a:moveTo>
                  <a:lnTo>
                    <a:pt x="4401312" y="347472"/>
                  </a:lnTo>
                  <a:lnTo>
                    <a:pt x="4520184" y="347472"/>
                  </a:lnTo>
                  <a:lnTo>
                    <a:pt x="4520184" y="228600"/>
                  </a:lnTo>
                  <a:close/>
                </a:path>
                <a:path w="4520565" h="347979">
                  <a:moveTo>
                    <a:pt x="4520184" y="33528"/>
                  </a:moveTo>
                  <a:lnTo>
                    <a:pt x="4206240" y="347472"/>
                  </a:lnTo>
                  <a:lnTo>
                    <a:pt x="4349623" y="347472"/>
                  </a:lnTo>
                  <a:lnTo>
                    <a:pt x="4520184" y="176911"/>
                  </a:lnTo>
                  <a:lnTo>
                    <a:pt x="4520184" y="33528"/>
                  </a:lnTo>
                  <a:close/>
                </a:path>
              </a:pathLst>
            </a:custGeom>
            <a:solidFill>
              <a:srgbClr val="E7E6E6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1335" y="3456432"/>
              <a:ext cx="217931" cy="21945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831336" y="3456431"/>
              <a:ext cx="3139440" cy="347980"/>
            </a:xfrm>
            <a:custGeom>
              <a:avLst/>
              <a:gdLst/>
              <a:ahLst/>
              <a:cxnLst/>
              <a:rect l="l" t="t" r="r" b="b"/>
              <a:pathLst>
                <a:path w="3139440" h="347979">
                  <a:moveTo>
                    <a:pt x="413004" y="0"/>
                  </a:moveTo>
                  <a:lnTo>
                    <a:pt x="269875" y="0"/>
                  </a:lnTo>
                  <a:lnTo>
                    <a:pt x="0" y="270256"/>
                  </a:lnTo>
                  <a:lnTo>
                    <a:pt x="0" y="347472"/>
                  </a:lnTo>
                  <a:lnTo>
                    <a:pt x="66040" y="347472"/>
                  </a:lnTo>
                  <a:lnTo>
                    <a:pt x="413004" y="0"/>
                  </a:lnTo>
                  <a:close/>
                </a:path>
                <a:path w="3139440" h="347979">
                  <a:moveTo>
                    <a:pt x="606552" y="0"/>
                  </a:moveTo>
                  <a:lnTo>
                    <a:pt x="463677" y="0"/>
                  </a:lnTo>
                  <a:lnTo>
                    <a:pt x="117348" y="347472"/>
                  </a:lnTo>
                  <a:lnTo>
                    <a:pt x="260223" y="347472"/>
                  </a:lnTo>
                  <a:lnTo>
                    <a:pt x="606552" y="0"/>
                  </a:lnTo>
                  <a:close/>
                </a:path>
                <a:path w="3139440" h="347979">
                  <a:moveTo>
                    <a:pt x="801624" y="0"/>
                  </a:moveTo>
                  <a:lnTo>
                    <a:pt x="658241" y="0"/>
                  </a:lnTo>
                  <a:lnTo>
                    <a:pt x="310896" y="347472"/>
                  </a:lnTo>
                  <a:lnTo>
                    <a:pt x="454279" y="347472"/>
                  </a:lnTo>
                  <a:lnTo>
                    <a:pt x="801624" y="0"/>
                  </a:lnTo>
                  <a:close/>
                </a:path>
                <a:path w="3139440" h="347979">
                  <a:moveTo>
                    <a:pt x="996696" y="0"/>
                  </a:moveTo>
                  <a:lnTo>
                    <a:pt x="853313" y="0"/>
                  </a:lnTo>
                  <a:lnTo>
                    <a:pt x="505968" y="347472"/>
                  </a:lnTo>
                  <a:lnTo>
                    <a:pt x="649351" y="347472"/>
                  </a:lnTo>
                  <a:lnTo>
                    <a:pt x="996696" y="0"/>
                  </a:lnTo>
                  <a:close/>
                </a:path>
                <a:path w="3139440" h="347979">
                  <a:moveTo>
                    <a:pt x="1190244" y="0"/>
                  </a:moveTo>
                  <a:lnTo>
                    <a:pt x="1047369" y="0"/>
                  </a:lnTo>
                  <a:lnTo>
                    <a:pt x="701040" y="347472"/>
                  </a:lnTo>
                  <a:lnTo>
                    <a:pt x="843915" y="347472"/>
                  </a:lnTo>
                  <a:lnTo>
                    <a:pt x="1190244" y="0"/>
                  </a:lnTo>
                  <a:close/>
                </a:path>
                <a:path w="3139440" h="347979">
                  <a:moveTo>
                    <a:pt x="1385316" y="0"/>
                  </a:moveTo>
                  <a:lnTo>
                    <a:pt x="1241933" y="0"/>
                  </a:lnTo>
                  <a:lnTo>
                    <a:pt x="894588" y="347472"/>
                  </a:lnTo>
                  <a:lnTo>
                    <a:pt x="1037971" y="347472"/>
                  </a:lnTo>
                  <a:lnTo>
                    <a:pt x="1385316" y="0"/>
                  </a:lnTo>
                  <a:close/>
                </a:path>
                <a:path w="3139440" h="347979">
                  <a:moveTo>
                    <a:pt x="1580388" y="0"/>
                  </a:moveTo>
                  <a:lnTo>
                    <a:pt x="1437005" y="0"/>
                  </a:lnTo>
                  <a:lnTo>
                    <a:pt x="1089660" y="347472"/>
                  </a:lnTo>
                  <a:lnTo>
                    <a:pt x="1233043" y="347472"/>
                  </a:lnTo>
                  <a:lnTo>
                    <a:pt x="1580388" y="0"/>
                  </a:lnTo>
                  <a:close/>
                </a:path>
                <a:path w="3139440" h="347979">
                  <a:moveTo>
                    <a:pt x="1775460" y="0"/>
                  </a:moveTo>
                  <a:lnTo>
                    <a:pt x="1632077" y="0"/>
                  </a:lnTo>
                  <a:lnTo>
                    <a:pt x="1284732" y="347472"/>
                  </a:lnTo>
                  <a:lnTo>
                    <a:pt x="1428115" y="347472"/>
                  </a:lnTo>
                  <a:lnTo>
                    <a:pt x="1775460" y="0"/>
                  </a:lnTo>
                  <a:close/>
                </a:path>
                <a:path w="3139440" h="347979">
                  <a:moveTo>
                    <a:pt x="1969008" y="0"/>
                  </a:moveTo>
                  <a:lnTo>
                    <a:pt x="1825625" y="0"/>
                  </a:lnTo>
                  <a:lnTo>
                    <a:pt x="1478280" y="347472"/>
                  </a:lnTo>
                  <a:lnTo>
                    <a:pt x="1621663" y="347472"/>
                  </a:lnTo>
                  <a:lnTo>
                    <a:pt x="1969008" y="0"/>
                  </a:lnTo>
                  <a:close/>
                </a:path>
                <a:path w="3139440" h="347979">
                  <a:moveTo>
                    <a:pt x="2164080" y="0"/>
                  </a:moveTo>
                  <a:lnTo>
                    <a:pt x="2020697" y="0"/>
                  </a:lnTo>
                  <a:lnTo>
                    <a:pt x="1673352" y="347472"/>
                  </a:lnTo>
                  <a:lnTo>
                    <a:pt x="1816735" y="347472"/>
                  </a:lnTo>
                  <a:lnTo>
                    <a:pt x="2164080" y="0"/>
                  </a:lnTo>
                  <a:close/>
                </a:path>
                <a:path w="3139440" h="347979">
                  <a:moveTo>
                    <a:pt x="2362200" y="0"/>
                  </a:moveTo>
                  <a:lnTo>
                    <a:pt x="2215896" y="0"/>
                  </a:lnTo>
                  <a:lnTo>
                    <a:pt x="1868424" y="347472"/>
                  </a:lnTo>
                  <a:lnTo>
                    <a:pt x="2011807" y="347472"/>
                  </a:lnTo>
                  <a:lnTo>
                    <a:pt x="2143379" y="215900"/>
                  </a:lnTo>
                  <a:lnTo>
                    <a:pt x="2143379" y="218821"/>
                  </a:lnTo>
                  <a:lnTo>
                    <a:pt x="2362200" y="0"/>
                  </a:lnTo>
                  <a:close/>
                </a:path>
                <a:path w="3139440" h="347979">
                  <a:moveTo>
                    <a:pt x="2555748" y="0"/>
                  </a:moveTo>
                  <a:lnTo>
                    <a:pt x="2412873" y="0"/>
                  </a:lnTo>
                  <a:lnTo>
                    <a:pt x="2376551" y="36322"/>
                  </a:lnTo>
                  <a:lnTo>
                    <a:pt x="2376551" y="33401"/>
                  </a:lnTo>
                  <a:lnTo>
                    <a:pt x="2063496" y="347472"/>
                  </a:lnTo>
                  <a:lnTo>
                    <a:pt x="2209292" y="347472"/>
                  </a:lnTo>
                  <a:lnTo>
                    <a:pt x="2555748" y="0"/>
                  </a:lnTo>
                  <a:close/>
                </a:path>
                <a:path w="3139440" h="347979">
                  <a:moveTo>
                    <a:pt x="2750820" y="0"/>
                  </a:moveTo>
                  <a:lnTo>
                    <a:pt x="2607437" y="0"/>
                  </a:lnTo>
                  <a:lnTo>
                    <a:pt x="2260092" y="347472"/>
                  </a:lnTo>
                  <a:lnTo>
                    <a:pt x="2403475" y="347472"/>
                  </a:lnTo>
                  <a:lnTo>
                    <a:pt x="2750820" y="0"/>
                  </a:lnTo>
                  <a:close/>
                </a:path>
                <a:path w="3139440" h="347979">
                  <a:moveTo>
                    <a:pt x="2945892" y="0"/>
                  </a:moveTo>
                  <a:lnTo>
                    <a:pt x="2802509" y="0"/>
                  </a:lnTo>
                  <a:lnTo>
                    <a:pt x="2455164" y="347472"/>
                  </a:lnTo>
                  <a:lnTo>
                    <a:pt x="2598547" y="347472"/>
                  </a:lnTo>
                  <a:lnTo>
                    <a:pt x="2945892" y="0"/>
                  </a:lnTo>
                  <a:close/>
                </a:path>
                <a:path w="3139440" h="347979">
                  <a:moveTo>
                    <a:pt x="3139440" y="0"/>
                  </a:moveTo>
                  <a:lnTo>
                    <a:pt x="2996057" y="0"/>
                  </a:lnTo>
                  <a:lnTo>
                    <a:pt x="2648712" y="347472"/>
                  </a:lnTo>
                  <a:lnTo>
                    <a:pt x="2792095" y="347472"/>
                  </a:lnTo>
                  <a:lnTo>
                    <a:pt x="313944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814948" y="4068826"/>
              <a:ext cx="571500" cy="212090"/>
            </a:xfrm>
            <a:custGeom>
              <a:avLst/>
              <a:gdLst/>
              <a:ahLst/>
              <a:cxnLst/>
              <a:rect l="l" t="t" r="r" b="b"/>
              <a:pathLst>
                <a:path w="571500" h="212089">
                  <a:moveTo>
                    <a:pt x="138937" y="89535"/>
                  </a:moveTo>
                  <a:lnTo>
                    <a:pt x="113664" y="102107"/>
                  </a:lnTo>
                  <a:lnTo>
                    <a:pt x="113664" y="137794"/>
                  </a:lnTo>
                  <a:lnTo>
                    <a:pt x="138937" y="137794"/>
                  </a:lnTo>
                  <a:lnTo>
                    <a:pt x="138937" y="89535"/>
                  </a:lnTo>
                  <a:close/>
                </a:path>
                <a:path w="571500" h="212089">
                  <a:moveTo>
                    <a:pt x="228600" y="33655"/>
                  </a:moveTo>
                  <a:lnTo>
                    <a:pt x="228600" y="137160"/>
                  </a:lnTo>
                  <a:lnTo>
                    <a:pt x="252602" y="137160"/>
                  </a:lnTo>
                  <a:lnTo>
                    <a:pt x="252602" y="33655"/>
                  </a:lnTo>
                  <a:lnTo>
                    <a:pt x="228600" y="33655"/>
                  </a:lnTo>
                  <a:close/>
                </a:path>
                <a:path w="571500" h="212089">
                  <a:moveTo>
                    <a:pt x="513588" y="32512"/>
                  </a:moveTo>
                  <a:lnTo>
                    <a:pt x="513588" y="99949"/>
                  </a:lnTo>
                  <a:lnTo>
                    <a:pt x="537590" y="88137"/>
                  </a:lnTo>
                  <a:lnTo>
                    <a:pt x="537590" y="32512"/>
                  </a:lnTo>
                  <a:lnTo>
                    <a:pt x="513588" y="32512"/>
                  </a:lnTo>
                  <a:close/>
                </a:path>
                <a:path w="571500" h="212089">
                  <a:moveTo>
                    <a:pt x="0" y="32512"/>
                  </a:moveTo>
                  <a:lnTo>
                    <a:pt x="0" y="137160"/>
                  </a:lnTo>
                  <a:lnTo>
                    <a:pt x="24002" y="137160"/>
                  </a:lnTo>
                  <a:lnTo>
                    <a:pt x="24002" y="32512"/>
                  </a:lnTo>
                  <a:lnTo>
                    <a:pt x="0" y="32512"/>
                  </a:lnTo>
                  <a:close/>
                </a:path>
                <a:path w="571500" h="212089">
                  <a:moveTo>
                    <a:pt x="504698" y="0"/>
                  </a:moveTo>
                  <a:lnTo>
                    <a:pt x="516636" y="0"/>
                  </a:lnTo>
                  <a:lnTo>
                    <a:pt x="521842" y="0"/>
                  </a:lnTo>
                  <a:lnTo>
                    <a:pt x="526288" y="1524"/>
                  </a:lnTo>
                  <a:lnTo>
                    <a:pt x="529843" y="4444"/>
                  </a:lnTo>
                  <a:lnTo>
                    <a:pt x="533526" y="7366"/>
                  </a:lnTo>
                  <a:lnTo>
                    <a:pt x="536193" y="11684"/>
                  </a:lnTo>
                  <a:lnTo>
                    <a:pt x="537590" y="17144"/>
                  </a:lnTo>
                  <a:lnTo>
                    <a:pt x="537590" y="0"/>
                  </a:lnTo>
                  <a:lnTo>
                    <a:pt x="571373" y="0"/>
                  </a:lnTo>
                  <a:lnTo>
                    <a:pt x="571373" y="182880"/>
                  </a:lnTo>
                  <a:lnTo>
                    <a:pt x="571373" y="192150"/>
                  </a:lnTo>
                  <a:lnTo>
                    <a:pt x="568960" y="199262"/>
                  </a:lnTo>
                  <a:lnTo>
                    <a:pt x="564006" y="204343"/>
                  </a:lnTo>
                  <a:lnTo>
                    <a:pt x="559053" y="209423"/>
                  </a:lnTo>
                  <a:lnTo>
                    <a:pt x="552068" y="211962"/>
                  </a:lnTo>
                  <a:lnTo>
                    <a:pt x="543178" y="211962"/>
                  </a:lnTo>
                  <a:lnTo>
                    <a:pt x="508000" y="211962"/>
                  </a:lnTo>
                  <a:lnTo>
                    <a:pt x="499110" y="211962"/>
                  </a:lnTo>
                  <a:lnTo>
                    <a:pt x="492125" y="209423"/>
                  </a:lnTo>
                  <a:lnTo>
                    <a:pt x="487172" y="204343"/>
                  </a:lnTo>
                  <a:lnTo>
                    <a:pt x="482218" y="199262"/>
                  </a:lnTo>
                  <a:lnTo>
                    <a:pt x="479678" y="192150"/>
                  </a:lnTo>
                  <a:lnTo>
                    <a:pt x="479678" y="182880"/>
                  </a:lnTo>
                  <a:lnTo>
                    <a:pt x="479678" y="171831"/>
                  </a:lnTo>
                  <a:lnTo>
                    <a:pt x="513588" y="154940"/>
                  </a:lnTo>
                  <a:lnTo>
                    <a:pt x="513588" y="179324"/>
                  </a:lnTo>
                  <a:lnTo>
                    <a:pt x="537590" y="179324"/>
                  </a:lnTo>
                  <a:lnTo>
                    <a:pt x="537590" y="123443"/>
                  </a:lnTo>
                  <a:lnTo>
                    <a:pt x="479678" y="152907"/>
                  </a:lnTo>
                  <a:lnTo>
                    <a:pt x="479678" y="29591"/>
                  </a:lnTo>
                  <a:lnTo>
                    <a:pt x="479678" y="19557"/>
                  </a:lnTo>
                  <a:lnTo>
                    <a:pt x="481838" y="12065"/>
                  </a:lnTo>
                  <a:lnTo>
                    <a:pt x="485901" y="7238"/>
                  </a:lnTo>
                  <a:lnTo>
                    <a:pt x="489965" y="2412"/>
                  </a:lnTo>
                  <a:lnTo>
                    <a:pt x="496188" y="0"/>
                  </a:lnTo>
                  <a:lnTo>
                    <a:pt x="504698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803" y="4067302"/>
              <a:ext cx="94742" cy="17259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685028" y="4026789"/>
              <a:ext cx="982344" cy="212090"/>
            </a:xfrm>
            <a:custGeom>
              <a:avLst/>
              <a:gdLst/>
              <a:ahLst/>
              <a:cxnLst/>
              <a:rect l="l" t="t" r="r" b="b"/>
              <a:pathLst>
                <a:path w="982345" h="212089">
                  <a:moveTo>
                    <a:pt x="472821" y="42037"/>
                  </a:moveTo>
                  <a:lnTo>
                    <a:pt x="472821" y="211581"/>
                  </a:lnTo>
                  <a:lnTo>
                    <a:pt x="438912" y="211581"/>
                  </a:lnTo>
                  <a:lnTo>
                    <a:pt x="438912" y="59181"/>
                  </a:lnTo>
                  <a:lnTo>
                    <a:pt x="472821" y="42037"/>
                  </a:lnTo>
                  <a:close/>
                </a:path>
                <a:path w="982345" h="212089">
                  <a:moveTo>
                    <a:pt x="238633" y="42037"/>
                  </a:moveTo>
                  <a:lnTo>
                    <a:pt x="273812" y="42037"/>
                  </a:lnTo>
                  <a:lnTo>
                    <a:pt x="282701" y="42037"/>
                  </a:lnTo>
                  <a:lnTo>
                    <a:pt x="289687" y="44577"/>
                  </a:lnTo>
                  <a:lnTo>
                    <a:pt x="294639" y="49784"/>
                  </a:lnTo>
                  <a:lnTo>
                    <a:pt x="299593" y="54863"/>
                  </a:lnTo>
                  <a:lnTo>
                    <a:pt x="302006" y="62103"/>
                  </a:lnTo>
                  <a:lnTo>
                    <a:pt x="302006" y="71374"/>
                  </a:lnTo>
                  <a:lnTo>
                    <a:pt x="302006" y="211581"/>
                  </a:lnTo>
                  <a:lnTo>
                    <a:pt x="268224" y="211581"/>
                  </a:lnTo>
                  <a:lnTo>
                    <a:pt x="268224" y="194437"/>
                  </a:lnTo>
                  <a:lnTo>
                    <a:pt x="266826" y="199898"/>
                  </a:lnTo>
                  <a:lnTo>
                    <a:pt x="264160" y="204088"/>
                  </a:lnTo>
                  <a:lnTo>
                    <a:pt x="260476" y="207010"/>
                  </a:lnTo>
                  <a:lnTo>
                    <a:pt x="256921" y="210058"/>
                  </a:lnTo>
                  <a:lnTo>
                    <a:pt x="252475" y="211581"/>
                  </a:lnTo>
                  <a:lnTo>
                    <a:pt x="247269" y="211581"/>
                  </a:lnTo>
                  <a:lnTo>
                    <a:pt x="236600" y="211581"/>
                  </a:lnTo>
                  <a:lnTo>
                    <a:pt x="227202" y="211581"/>
                  </a:lnTo>
                  <a:lnTo>
                    <a:pt x="220599" y="209296"/>
                  </a:lnTo>
                  <a:lnTo>
                    <a:pt x="216535" y="204850"/>
                  </a:lnTo>
                  <a:lnTo>
                    <a:pt x="212471" y="200406"/>
                  </a:lnTo>
                  <a:lnTo>
                    <a:pt x="210312" y="192912"/>
                  </a:lnTo>
                  <a:lnTo>
                    <a:pt x="210312" y="182499"/>
                  </a:lnTo>
                  <a:lnTo>
                    <a:pt x="210312" y="128016"/>
                  </a:lnTo>
                  <a:lnTo>
                    <a:pt x="268859" y="98679"/>
                  </a:lnTo>
                  <a:lnTo>
                    <a:pt x="268859" y="73152"/>
                  </a:lnTo>
                  <a:lnTo>
                    <a:pt x="243586" y="73152"/>
                  </a:lnTo>
                  <a:lnTo>
                    <a:pt x="243586" y="88137"/>
                  </a:lnTo>
                  <a:lnTo>
                    <a:pt x="210312" y="105156"/>
                  </a:lnTo>
                  <a:lnTo>
                    <a:pt x="210312" y="71374"/>
                  </a:lnTo>
                  <a:lnTo>
                    <a:pt x="210312" y="62103"/>
                  </a:lnTo>
                  <a:lnTo>
                    <a:pt x="212851" y="54863"/>
                  </a:lnTo>
                  <a:lnTo>
                    <a:pt x="217805" y="49784"/>
                  </a:lnTo>
                  <a:lnTo>
                    <a:pt x="222758" y="44577"/>
                  </a:lnTo>
                  <a:lnTo>
                    <a:pt x="229743" y="42037"/>
                  </a:lnTo>
                  <a:lnTo>
                    <a:pt x="238633" y="42037"/>
                  </a:lnTo>
                  <a:close/>
                </a:path>
                <a:path w="982345" h="212089">
                  <a:moveTo>
                    <a:pt x="124333" y="42037"/>
                  </a:moveTo>
                  <a:lnTo>
                    <a:pt x="159512" y="42037"/>
                  </a:lnTo>
                  <a:lnTo>
                    <a:pt x="168401" y="42037"/>
                  </a:lnTo>
                  <a:lnTo>
                    <a:pt x="175387" y="44577"/>
                  </a:lnTo>
                  <a:lnTo>
                    <a:pt x="180339" y="49784"/>
                  </a:lnTo>
                  <a:lnTo>
                    <a:pt x="185293" y="54863"/>
                  </a:lnTo>
                  <a:lnTo>
                    <a:pt x="187706" y="62103"/>
                  </a:lnTo>
                  <a:lnTo>
                    <a:pt x="187706" y="71374"/>
                  </a:lnTo>
                  <a:lnTo>
                    <a:pt x="187706" y="182244"/>
                  </a:lnTo>
                  <a:lnTo>
                    <a:pt x="187706" y="191897"/>
                  </a:lnTo>
                  <a:lnTo>
                    <a:pt x="185293" y="199262"/>
                  </a:lnTo>
                  <a:lnTo>
                    <a:pt x="180467" y="204216"/>
                  </a:lnTo>
                  <a:lnTo>
                    <a:pt x="175641" y="209042"/>
                  </a:lnTo>
                  <a:lnTo>
                    <a:pt x="168401" y="211581"/>
                  </a:lnTo>
                  <a:lnTo>
                    <a:pt x="158876" y="211581"/>
                  </a:lnTo>
                  <a:lnTo>
                    <a:pt x="124333" y="211581"/>
                  </a:lnTo>
                  <a:lnTo>
                    <a:pt x="115443" y="211581"/>
                  </a:lnTo>
                  <a:lnTo>
                    <a:pt x="108458" y="209042"/>
                  </a:lnTo>
                  <a:lnTo>
                    <a:pt x="103505" y="203962"/>
                  </a:lnTo>
                  <a:lnTo>
                    <a:pt x="98551" y="198881"/>
                  </a:lnTo>
                  <a:lnTo>
                    <a:pt x="96012" y="191769"/>
                  </a:lnTo>
                  <a:lnTo>
                    <a:pt x="96012" y="182499"/>
                  </a:lnTo>
                  <a:lnTo>
                    <a:pt x="96012" y="71374"/>
                  </a:lnTo>
                  <a:lnTo>
                    <a:pt x="96012" y="62103"/>
                  </a:lnTo>
                  <a:lnTo>
                    <a:pt x="98551" y="54863"/>
                  </a:lnTo>
                  <a:lnTo>
                    <a:pt x="103505" y="49784"/>
                  </a:lnTo>
                  <a:lnTo>
                    <a:pt x="108458" y="44577"/>
                  </a:lnTo>
                  <a:lnTo>
                    <a:pt x="115443" y="42037"/>
                  </a:lnTo>
                  <a:lnTo>
                    <a:pt x="124333" y="42037"/>
                  </a:lnTo>
                  <a:close/>
                </a:path>
                <a:path w="982345" h="212089">
                  <a:moveTo>
                    <a:pt x="472821" y="0"/>
                  </a:moveTo>
                  <a:lnTo>
                    <a:pt x="472821" y="28321"/>
                  </a:lnTo>
                  <a:lnTo>
                    <a:pt x="438912" y="45466"/>
                  </a:lnTo>
                  <a:lnTo>
                    <a:pt x="438912" y="17018"/>
                  </a:lnTo>
                  <a:lnTo>
                    <a:pt x="472821" y="0"/>
                  </a:lnTo>
                  <a:close/>
                </a:path>
                <a:path w="982345" h="212089">
                  <a:moveTo>
                    <a:pt x="416306" y="0"/>
                  </a:moveTo>
                  <a:lnTo>
                    <a:pt x="416306" y="211581"/>
                  </a:lnTo>
                  <a:lnTo>
                    <a:pt x="382524" y="211581"/>
                  </a:lnTo>
                  <a:lnTo>
                    <a:pt x="382524" y="194437"/>
                  </a:lnTo>
                  <a:lnTo>
                    <a:pt x="381126" y="199898"/>
                  </a:lnTo>
                  <a:lnTo>
                    <a:pt x="378460" y="204088"/>
                  </a:lnTo>
                  <a:lnTo>
                    <a:pt x="374776" y="207010"/>
                  </a:lnTo>
                  <a:lnTo>
                    <a:pt x="371221" y="210058"/>
                  </a:lnTo>
                  <a:lnTo>
                    <a:pt x="366775" y="211581"/>
                  </a:lnTo>
                  <a:lnTo>
                    <a:pt x="361569" y="211581"/>
                  </a:lnTo>
                  <a:lnTo>
                    <a:pt x="350900" y="211581"/>
                  </a:lnTo>
                  <a:lnTo>
                    <a:pt x="341502" y="211581"/>
                  </a:lnTo>
                  <a:lnTo>
                    <a:pt x="334899" y="209296"/>
                  </a:lnTo>
                  <a:lnTo>
                    <a:pt x="330835" y="204850"/>
                  </a:lnTo>
                  <a:lnTo>
                    <a:pt x="326771" y="200406"/>
                  </a:lnTo>
                  <a:lnTo>
                    <a:pt x="324612" y="192912"/>
                  </a:lnTo>
                  <a:lnTo>
                    <a:pt x="324612" y="182499"/>
                  </a:lnTo>
                  <a:lnTo>
                    <a:pt x="324612" y="71374"/>
                  </a:lnTo>
                  <a:lnTo>
                    <a:pt x="324612" y="60960"/>
                  </a:lnTo>
                  <a:lnTo>
                    <a:pt x="326771" y="53467"/>
                  </a:lnTo>
                  <a:lnTo>
                    <a:pt x="330835" y="48894"/>
                  </a:lnTo>
                  <a:lnTo>
                    <a:pt x="334899" y="44323"/>
                  </a:lnTo>
                  <a:lnTo>
                    <a:pt x="341502" y="42037"/>
                  </a:lnTo>
                  <a:lnTo>
                    <a:pt x="350900" y="42037"/>
                  </a:lnTo>
                  <a:lnTo>
                    <a:pt x="361569" y="42037"/>
                  </a:lnTo>
                  <a:lnTo>
                    <a:pt x="366775" y="42037"/>
                  </a:lnTo>
                  <a:lnTo>
                    <a:pt x="371221" y="43561"/>
                  </a:lnTo>
                  <a:lnTo>
                    <a:pt x="374776" y="46481"/>
                  </a:lnTo>
                  <a:lnTo>
                    <a:pt x="378460" y="49403"/>
                  </a:lnTo>
                  <a:lnTo>
                    <a:pt x="381126" y="53721"/>
                  </a:lnTo>
                  <a:lnTo>
                    <a:pt x="382524" y="59181"/>
                  </a:lnTo>
                  <a:lnTo>
                    <a:pt x="382524" y="17018"/>
                  </a:lnTo>
                  <a:lnTo>
                    <a:pt x="416306" y="0"/>
                  </a:lnTo>
                  <a:close/>
                </a:path>
                <a:path w="982345" h="212089">
                  <a:moveTo>
                    <a:pt x="0" y="0"/>
                  </a:moveTo>
                  <a:lnTo>
                    <a:pt x="34671" y="0"/>
                  </a:lnTo>
                  <a:lnTo>
                    <a:pt x="34671" y="177800"/>
                  </a:lnTo>
                  <a:lnTo>
                    <a:pt x="81152" y="177800"/>
                  </a:lnTo>
                  <a:lnTo>
                    <a:pt x="81152" y="211581"/>
                  </a:lnTo>
                  <a:lnTo>
                    <a:pt x="0" y="211581"/>
                  </a:lnTo>
                  <a:lnTo>
                    <a:pt x="0" y="0"/>
                  </a:lnTo>
                  <a:close/>
                </a:path>
                <a:path w="982345" h="212089">
                  <a:moveTo>
                    <a:pt x="951356" y="180975"/>
                  </a:moveTo>
                  <a:lnTo>
                    <a:pt x="982091" y="180975"/>
                  </a:lnTo>
                  <a:lnTo>
                    <a:pt x="982091" y="211581"/>
                  </a:lnTo>
                  <a:lnTo>
                    <a:pt x="951356" y="211581"/>
                  </a:lnTo>
                  <a:lnTo>
                    <a:pt x="951356" y="180975"/>
                  </a:lnTo>
                  <a:close/>
                </a:path>
                <a:path w="982345" h="212089">
                  <a:moveTo>
                    <a:pt x="849883" y="180975"/>
                  </a:moveTo>
                  <a:lnTo>
                    <a:pt x="880364" y="180975"/>
                  </a:lnTo>
                  <a:lnTo>
                    <a:pt x="880364" y="211581"/>
                  </a:lnTo>
                  <a:lnTo>
                    <a:pt x="849883" y="211581"/>
                  </a:lnTo>
                  <a:lnTo>
                    <a:pt x="849883" y="180975"/>
                  </a:lnTo>
                  <a:close/>
                </a:path>
                <a:path w="982345" h="212089">
                  <a:moveTo>
                    <a:pt x="748284" y="180975"/>
                  </a:moveTo>
                  <a:lnTo>
                    <a:pt x="778763" y="180975"/>
                  </a:lnTo>
                  <a:lnTo>
                    <a:pt x="778763" y="211581"/>
                  </a:lnTo>
                  <a:lnTo>
                    <a:pt x="748284" y="211581"/>
                  </a:lnTo>
                  <a:lnTo>
                    <a:pt x="748284" y="180975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132189" y="5300298"/>
              <a:ext cx="4060190" cy="1558290"/>
            </a:xfrm>
            <a:custGeom>
              <a:avLst/>
              <a:gdLst/>
              <a:ahLst/>
              <a:cxnLst/>
              <a:rect l="l" t="t" r="r" b="b"/>
              <a:pathLst>
                <a:path w="4060190" h="1558290">
                  <a:moveTo>
                    <a:pt x="0" y="1557700"/>
                  </a:moveTo>
                  <a:lnTo>
                    <a:pt x="604140" y="953715"/>
                  </a:lnTo>
                  <a:lnTo>
                    <a:pt x="3105913" y="953715"/>
                  </a:lnTo>
                  <a:lnTo>
                    <a:pt x="4059810" y="0"/>
                  </a:lnTo>
                </a:path>
              </a:pathLst>
            </a:custGeom>
            <a:ln w="85725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900666" y="5704420"/>
              <a:ext cx="2291715" cy="836294"/>
            </a:xfrm>
            <a:custGeom>
              <a:avLst/>
              <a:gdLst/>
              <a:ahLst/>
              <a:cxnLst/>
              <a:rect l="l" t="t" r="r" b="b"/>
              <a:pathLst>
                <a:path w="2291715" h="836295">
                  <a:moveTo>
                    <a:pt x="0" y="835826"/>
                  </a:moveTo>
                  <a:lnTo>
                    <a:pt x="1455801" y="835826"/>
                  </a:lnTo>
                  <a:lnTo>
                    <a:pt x="2291333" y="0"/>
                  </a:lnTo>
                </a:path>
              </a:pathLst>
            </a:custGeom>
            <a:ln w="254000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3676" y="6012179"/>
              <a:ext cx="94488" cy="9296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06328" y="6012179"/>
              <a:ext cx="92964" cy="9296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7456" y="6012179"/>
              <a:ext cx="94488" cy="9296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2759" y="6012179"/>
              <a:ext cx="92964" cy="9296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70107" y="6012179"/>
              <a:ext cx="94488" cy="9296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33888" y="6012179"/>
              <a:ext cx="94487" cy="9296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6540" y="6012179"/>
              <a:ext cx="94487" cy="9296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9192" y="6012179"/>
              <a:ext cx="92963" cy="9296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0319" y="6012179"/>
              <a:ext cx="94487" cy="9296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2971" y="6012179"/>
              <a:ext cx="92963" cy="9296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45623" y="6012179"/>
              <a:ext cx="92964" cy="9296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96016" y="5853684"/>
              <a:ext cx="94487" cy="9448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8668" y="5853684"/>
              <a:ext cx="92963" cy="9448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9795" y="5853684"/>
              <a:ext cx="94487" cy="9448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42447" y="5853684"/>
              <a:ext cx="94487" cy="9448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5100" y="5853684"/>
              <a:ext cx="92964" cy="9448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6228" y="5853684"/>
              <a:ext cx="94488" cy="9448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8880" y="5853684"/>
              <a:ext cx="94488" cy="9448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1531" y="5853684"/>
              <a:ext cx="92964" cy="9448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52659" y="5853684"/>
              <a:ext cx="94488" cy="9448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35311" y="5853684"/>
              <a:ext cx="92964" cy="9448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7964" y="5853684"/>
              <a:ext cx="92963" cy="9448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80419" y="5695188"/>
              <a:ext cx="94487" cy="9448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3071" y="5695188"/>
              <a:ext cx="94487" cy="9448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45723" y="5695188"/>
              <a:ext cx="92964" cy="9448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26852" y="5695188"/>
              <a:ext cx="94488" cy="9448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09504" y="5695188"/>
              <a:ext cx="94488" cy="9448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92156" y="5695188"/>
              <a:ext cx="92964" cy="9448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3283" y="5695188"/>
              <a:ext cx="94488" cy="9448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55935" y="5695188"/>
              <a:ext cx="92964" cy="9448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7064" y="5695188"/>
              <a:ext cx="94487" cy="9448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9716" y="5695188"/>
              <a:ext cx="94487" cy="9448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02368" y="5695188"/>
              <a:ext cx="92963" cy="9448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53271" y="6408420"/>
              <a:ext cx="1203959" cy="263652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50880" y="3860291"/>
              <a:ext cx="220979" cy="22161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0559795" y="4186428"/>
              <a:ext cx="508000" cy="45720"/>
            </a:xfrm>
            <a:custGeom>
              <a:avLst/>
              <a:gdLst/>
              <a:ahLst/>
              <a:cxnLst/>
              <a:rect l="l" t="t" r="r" b="b"/>
              <a:pathLst>
                <a:path w="508000" h="45720">
                  <a:moveTo>
                    <a:pt x="484631" y="0"/>
                  </a:moveTo>
                  <a:lnTo>
                    <a:pt x="22859" y="0"/>
                  </a:ln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20"/>
                  </a:lnTo>
                  <a:lnTo>
                    <a:pt x="484631" y="45720"/>
                  </a:lnTo>
                  <a:lnTo>
                    <a:pt x="493508" y="43916"/>
                  </a:lnTo>
                  <a:lnTo>
                    <a:pt x="500776" y="39004"/>
                  </a:lnTo>
                  <a:lnTo>
                    <a:pt x="505688" y="31736"/>
                  </a:lnTo>
                  <a:lnTo>
                    <a:pt x="507492" y="22860"/>
                  </a:lnTo>
                  <a:lnTo>
                    <a:pt x="505688" y="13983"/>
                  </a:lnTo>
                  <a:lnTo>
                    <a:pt x="500776" y="6715"/>
                  </a:lnTo>
                  <a:lnTo>
                    <a:pt x="493508" y="1803"/>
                  </a:lnTo>
                  <a:lnTo>
                    <a:pt x="48463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90672" y="0"/>
              <a:ext cx="216407" cy="15240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7876" y="0"/>
              <a:ext cx="216407" cy="15240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46604" y="0"/>
              <a:ext cx="216407" cy="15240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73807" y="0"/>
              <a:ext cx="216408" cy="15240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02535" y="0"/>
              <a:ext cx="216407" cy="15240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31264" y="0"/>
              <a:ext cx="216408" cy="15240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8467" y="0"/>
              <a:ext cx="216407" cy="15240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87196" y="0"/>
              <a:ext cx="216407" cy="15240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4400" y="0"/>
              <a:ext cx="216408" cy="15240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3127" y="0"/>
              <a:ext cx="216408" cy="15240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0331" y="0"/>
              <a:ext cx="217932" cy="152400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0" y="1382267"/>
              <a:ext cx="4627245" cy="5143500"/>
            </a:xfrm>
            <a:custGeom>
              <a:avLst/>
              <a:gdLst/>
              <a:ahLst/>
              <a:cxnLst/>
              <a:rect l="l" t="t" r="r" b="b"/>
              <a:pathLst>
                <a:path w="4627245" h="5143500">
                  <a:moveTo>
                    <a:pt x="4626864" y="0"/>
                  </a:moveTo>
                  <a:lnTo>
                    <a:pt x="1707007" y="0"/>
                  </a:lnTo>
                  <a:lnTo>
                    <a:pt x="1707007" y="452882"/>
                  </a:lnTo>
                  <a:lnTo>
                    <a:pt x="0" y="2159948"/>
                  </a:lnTo>
                  <a:lnTo>
                    <a:pt x="0" y="5143316"/>
                  </a:lnTo>
                  <a:lnTo>
                    <a:pt x="467322" y="4675949"/>
                  </a:lnTo>
                  <a:lnTo>
                    <a:pt x="462318" y="4675949"/>
                  </a:lnTo>
                  <a:lnTo>
                    <a:pt x="444055" y="4674654"/>
                  </a:lnTo>
                  <a:lnTo>
                    <a:pt x="603351" y="4502746"/>
                  </a:lnTo>
                  <a:lnTo>
                    <a:pt x="640493" y="4502746"/>
                  </a:lnTo>
                  <a:lnTo>
                    <a:pt x="690575" y="4452658"/>
                  </a:lnTo>
                  <a:lnTo>
                    <a:pt x="649782" y="4452658"/>
                  </a:lnTo>
                  <a:lnTo>
                    <a:pt x="788657" y="4302785"/>
                  </a:lnTo>
                  <a:lnTo>
                    <a:pt x="840447" y="4302785"/>
                  </a:lnTo>
                  <a:lnTo>
                    <a:pt x="919022" y="4224210"/>
                  </a:lnTo>
                  <a:lnTo>
                    <a:pt x="904722" y="4177538"/>
                  </a:lnTo>
                  <a:lnTo>
                    <a:pt x="2377948" y="2587752"/>
                  </a:lnTo>
                  <a:lnTo>
                    <a:pt x="2434971" y="2587752"/>
                  </a:lnTo>
                  <a:lnTo>
                    <a:pt x="2434971" y="2526284"/>
                  </a:lnTo>
                  <a:lnTo>
                    <a:pt x="3190367" y="1711198"/>
                  </a:lnTo>
                  <a:lnTo>
                    <a:pt x="1571625" y="1711198"/>
                  </a:lnTo>
                  <a:lnTo>
                    <a:pt x="1608709" y="1696466"/>
                  </a:lnTo>
                  <a:lnTo>
                    <a:pt x="1617091" y="1694053"/>
                  </a:lnTo>
                  <a:lnTo>
                    <a:pt x="2933062" y="1694053"/>
                  </a:lnTo>
                  <a:lnTo>
                    <a:pt x="4626864" y="0"/>
                  </a:lnTo>
                  <a:close/>
                </a:path>
                <a:path w="4627245" h="5143500">
                  <a:moveTo>
                    <a:pt x="468845" y="4674425"/>
                  </a:moveTo>
                  <a:lnTo>
                    <a:pt x="462318" y="4675949"/>
                  </a:lnTo>
                  <a:lnTo>
                    <a:pt x="467322" y="4675949"/>
                  </a:lnTo>
                  <a:lnTo>
                    <a:pt x="468845" y="4674425"/>
                  </a:lnTo>
                  <a:close/>
                </a:path>
                <a:path w="4627245" h="5143500">
                  <a:moveTo>
                    <a:pt x="640493" y="4502746"/>
                  </a:moveTo>
                  <a:lnTo>
                    <a:pt x="603351" y="4502746"/>
                  </a:lnTo>
                  <a:lnTo>
                    <a:pt x="597166" y="4546079"/>
                  </a:lnTo>
                  <a:lnTo>
                    <a:pt x="640493" y="4502746"/>
                  </a:lnTo>
                  <a:close/>
                </a:path>
                <a:path w="4627245" h="5143500">
                  <a:moveTo>
                    <a:pt x="696061" y="4447171"/>
                  </a:moveTo>
                  <a:lnTo>
                    <a:pt x="692543" y="4448657"/>
                  </a:lnTo>
                  <a:lnTo>
                    <a:pt x="649782" y="4452658"/>
                  </a:lnTo>
                  <a:lnTo>
                    <a:pt x="690575" y="4452658"/>
                  </a:lnTo>
                  <a:lnTo>
                    <a:pt x="696061" y="4447171"/>
                  </a:lnTo>
                  <a:close/>
                </a:path>
                <a:path w="4627245" h="5143500">
                  <a:moveTo>
                    <a:pt x="840447" y="4302785"/>
                  </a:moveTo>
                  <a:lnTo>
                    <a:pt x="788657" y="4302785"/>
                  </a:lnTo>
                  <a:lnTo>
                    <a:pt x="779792" y="4360583"/>
                  </a:lnTo>
                  <a:lnTo>
                    <a:pt x="776566" y="4366666"/>
                  </a:lnTo>
                  <a:lnTo>
                    <a:pt x="840447" y="4302785"/>
                  </a:lnTo>
                  <a:close/>
                </a:path>
                <a:path w="4627245" h="5143500">
                  <a:moveTo>
                    <a:pt x="2434971" y="2587752"/>
                  </a:moveTo>
                  <a:lnTo>
                    <a:pt x="2377948" y="2587752"/>
                  </a:lnTo>
                  <a:lnTo>
                    <a:pt x="2399030" y="2595753"/>
                  </a:lnTo>
                  <a:lnTo>
                    <a:pt x="2434971" y="2611755"/>
                  </a:lnTo>
                  <a:lnTo>
                    <a:pt x="2434971" y="2587752"/>
                  </a:lnTo>
                  <a:close/>
                </a:path>
                <a:path w="4627245" h="5143500">
                  <a:moveTo>
                    <a:pt x="2933062" y="1694053"/>
                  </a:moveTo>
                  <a:lnTo>
                    <a:pt x="1814576" y="1694053"/>
                  </a:lnTo>
                  <a:lnTo>
                    <a:pt x="1814576" y="1711198"/>
                  </a:lnTo>
                  <a:lnTo>
                    <a:pt x="2915920" y="1711198"/>
                  </a:lnTo>
                  <a:lnTo>
                    <a:pt x="2933062" y="1694053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8015096" y="4372483"/>
            <a:ext cx="2322195" cy="63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85"/>
              </a:lnSpc>
              <a:spcBef>
                <a:spcPts val="100"/>
              </a:spcBef>
            </a:pPr>
            <a:r>
              <a:rPr dirty="0" sz="2000" spc="-425">
                <a:solidFill>
                  <a:srgbClr val="FFFFFF"/>
                </a:solidFill>
                <a:latin typeface="Liberation Sans Narrow"/>
                <a:cs typeface="Liberation Sans Narrow"/>
              </a:rPr>
              <a:t>GROUP</a:t>
            </a:r>
            <a:r>
              <a:rPr dirty="0" sz="2000" spc="45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-275">
                <a:solidFill>
                  <a:srgbClr val="FFFFFF"/>
                </a:solidFill>
                <a:latin typeface="Liberation Sans Narrow"/>
                <a:cs typeface="Liberation Sans Narrow"/>
              </a:rPr>
              <a:t>NAME:</a:t>
            </a:r>
            <a:r>
              <a:rPr dirty="0" sz="20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-385">
                <a:solidFill>
                  <a:srgbClr val="FFFFFF"/>
                </a:solidFill>
                <a:latin typeface="Liberation Sans Narrow"/>
                <a:cs typeface="Liberation Sans Narrow"/>
              </a:rPr>
              <a:t>TECH</a:t>
            </a:r>
            <a:r>
              <a:rPr dirty="0" sz="2000" spc="3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-360">
                <a:solidFill>
                  <a:srgbClr val="FFFFFF"/>
                </a:solidFill>
                <a:latin typeface="Liberation Sans Narrow"/>
                <a:cs typeface="Liberation Sans Narrow"/>
              </a:rPr>
              <a:t>TURTLES</a:t>
            </a:r>
            <a:endParaRPr sz="2000">
              <a:latin typeface="Liberation Sans Narrow"/>
              <a:cs typeface="Liberation Sans Narrow"/>
            </a:endParaRPr>
          </a:p>
          <a:p>
            <a:pPr marL="1196975">
              <a:lnSpc>
                <a:spcPts val="2385"/>
              </a:lnSpc>
            </a:pPr>
            <a:r>
              <a:rPr dirty="0" sz="2000" spc="-190">
                <a:solidFill>
                  <a:srgbClr val="FFFFFF"/>
                </a:solidFill>
                <a:latin typeface="Liberation Sans Narrow"/>
                <a:cs typeface="Liberation Sans Narrow"/>
              </a:rPr>
              <a:t>DATE:01/01/24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470650" y="5168900"/>
            <a:ext cx="4057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35">
                <a:solidFill>
                  <a:srgbClr val="1A1A1A"/>
                </a:solidFill>
                <a:latin typeface="Liberation Sans Narrow"/>
                <a:cs typeface="Liberation Sans Narrow"/>
              </a:rPr>
              <a:t>PLAN</a:t>
            </a:r>
            <a:r>
              <a:rPr dirty="0" sz="1400" spc="55">
                <a:solidFill>
                  <a:srgbClr val="1A1A1A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55">
                <a:solidFill>
                  <a:srgbClr val="1A1A1A"/>
                </a:solidFill>
                <a:latin typeface="Liberation Sans Narrow"/>
                <a:cs typeface="Liberation Sans Narrow"/>
              </a:rPr>
              <a:t>B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0" name="object 70" descr=""/>
            <p:cNvSpPr/>
            <p:nvPr/>
          </p:nvSpPr>
          <p:spPr>
            <a:xfrm>
              <a:off x="11065764" y="10045"/>
              <a:ext cx="1126490" cy="2730500"/>
            </a:xfrm>
            <a:custGeom>
              <a:avLst/>
              <a:gdLst/>
              <a:ahLst/>
              <a:cxnLst/>
              <a:rect l="l" t="t" r="r" b="b"/>
              <a:pathLst>
                <a:path w="1126490" h="2730500">
                  <a:moveTo>
                    <a:pt x="660273" y="481190"/>
                  </a:moveTo>
                  <a:lnTo>
                    <a:pt x="0" y="1162799"/>
                  </a:lnTo>
                  <a:lnTo>
                    <a:pt x="0" y="1689214"/>
                  </a:lnTo>
                  <a:lnTo>
                    <a:pt x="660273" y="1007605"/>
                  </a:lnTo>
                  <a:lnTo>
                    <a:pt x="660273" y="481190"/>
                  </a:lnTo>
                  <a:close/>
                </a:path>
                <a:path w="1126490" h="2730500">
                  <a:moveTo>
                    <a:pt x="913003" y="220205"/>
                  </a:moveTo>
                  <a:lnTo>
                    <a:pt x="724027" y="415150"/>
                  </a:lnTo>
                  <a:lnTo>
                    <a:pt x="724027" y="941565"/>
                  </a:lnTo>
                  <a:lnTo>
                    <a:pt x="913003" y="746620"/>
                  </a:lnTo>
                  <a:lnTo>
                    <a:pt x="913003" y="220205"/>
                  </a:lnTo>
                  <a:close/>
                </a:path>
                <a:path w="1126490" h="2730500">
                  <a:moveTo>
                    <a:pt x="1126236" y="799198"/>
                  </a:moveTo>
                  <a:lnTo>
                    <a:pt x="991997" y="799198"/>
                  </a:lnTo>
                  <a:lnTo>
                    <a:pt x="991997" y="922896"/>
                  </a:lnTo>
                  <a:lnTo>
                    <a:pt x="0" y="1915274"/>
                  </a:lnTo>
                  <a:lnTo>
                    <a:pt x="0" y="2730106"/>
                  </a:lnTo>
                  <a:lnTo>
                    <a:pt x="1126236" y="1603400"/>
                  </a:lnTo>
                  <a:lnTo>
                    <a:pt x="1126236" y="799198"/>
                  </a:lnTo>
                  <a:close/>
                </a:path>
                <a:path w="1126490" h="2730500">
                  <a:moveTo>
                    <a:pt x="1126236" y="0"/>
                  </a:moveTo>
                  <a:lnTo>
                    <a:pt x="976757" y="154292"/>
                  </a:lnTo>
                  <a:lnTo>
                    <a:pt x="976757" y="680707"/>
                  </a:lnTo>
                  <a:lnTo>
                    <a:pt x="1126236" y="526415"/>
                  </a:lnTo>
                  <a:lnTo>
                    <a:pt x="1126236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48688" y="1498980"/>
              <a:ext cx="8160384" cy="646684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15966" y="2596260"/>
              <a:ext cx="2193416" cy="646684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0" y="0"/>
              <a:ext cx="11980545" cy="3447415"/>
            </a:xfrm>
            <a:custGeom>
              <a:avLst/>
              <a:gdLst/>
              <a:ahLst/>
              <a:cxnLst/>
              <a:rect l="l" t="t" r="r" b="b"/>
              <a:pathLst>
                <a:path w="11980545" h="3447415">
                  <a:moveTo>
                    <a:pt x="486943" y="2553716"/>
                  </a:moveTo>
                  <a:lnTo>
                    <a:pt x="0" y="3056547"/>
                  </a:lnTo>
                  <a:lnTo>
                    <a:pt x="0" y="3447199"/>
                  </a:lnTo>
                  <a:lnTo>
                    <a:pt x="486943" y="2944368"/>
                  </a:lnTo>
                  <a:lnTo>
                    <a:pt x="486943" y="2553716"/>
                  </a:lnTo>
                  <a:close/>
                </a:path>
                <a:path w="11980545" h="3447415">
                  <a:moveTo>
                    <a:pt x="674509" y="2360041"/>
                  </a:moveTo>
                  <a:lnTo>
                    <a:pt x="534339" y="2504821"/>
                  </a:lnTo>
                  <a:lnTo>
                    <a:pt x="534339" y="2895473"/>
                  </a:lnTo>
                  <a:lnTo>
                    <a:pt x="674509" y="2750693"/>
                  </a:lnTo>
                  <a:lnTo>
                    <a:pt x="674509" y="2360041"/>
                  </a:lnTo>
                  <a:close/>
                </a:path>
                <a:path w="11980545" h="3447415">
                  <a:moveTo>
                    <a:pt x="862076" y="2166366"/>
                  </a:moveTo>
                  <a:lnTo>
                    <a:pt x="721906" y="2311146"/>
                  </a:lnTo>
                  <a:lnTo>
                    <a:pt x="721906" y="2701798"/>
                  </a:lnTo>
                  <a:lnTo>
                    <a:pt x="862076" y="2557018"/>
                  </a:lnTo>
                  <a:lnTo>
                    <a:pt x="862076" y="2166366"/>
                  </a:lnTo>
                  <a:close/>
                </a:path>
                <a:path w="11980545" h="3447415">
                  <a:moveTo>
                    <a:pt x="1049642" y="1972691"/>
                  </a:moveTo>
                  <a:lnTo>
                    <a:pt x="909472" y="2117471"/>
                  </a:lnTo>
                  <a:lnTo>
                    <a:pt x="909472" y="2508123"/>
                  </a:lnTo>
                  <a:lnTo>
                    <a:pt x="1049642" y="2363470"/>
                  </a:lnTo>
                  <a:lnTo>
                    <a:pt x="1049642" y="1972691"/>
                  </a:lnTo>
                  <a:close/>
                </a:path>
                <a:path w="11980545" h="3447415">
                  <a:moveTo>
                    <a:pt x="1237208" y="1779016"/>
                  </a:moveTo>
                  <a:lnTo>
                    <a:pt x="1097038" y="1923796"/>
                  </a:lnTo>
                  <a:lnTo>
                    <a:pt x="1097038" y="2314448"/>
                  </a:lnTo>
                  <a:lnTo>
                    <a:pt x="1237208" y="2169795"/>
                  </a:lnTo>
                  <a:lnTo>
                    <a:pt x="1237208" y="1779016"/>
                  </a:lnTo>
                  <a:close/>
                </a:path>
                <a:path w="11980545" h="3447415">
                  <a:moveTo>
                    <a:pt x="1424813" y="1585341"/>
                  </a:moveTo>
                  <a:lnTo>
                    <a:pt x="1284605" y="1730121"/>
                  </a:lnTo>
                  <a:lnTo>
                    <a:pt x="1284605" y="2120773"/>
                  </a:lnTo>
                  <a:lnTo>
                    <a:pt x="1424813" y="1976120"/>
                  </a:lnTo>
                  <a:lnTo>
                    <a:pt x="1424813" y="1585341"/>
                  </a:lnTo>
                  <a:close/>
                </a:path>
                <a:path w="11980545" h="3447415">
                  <a:moveTo>
                    <a:pt x="1620012" y="1383792"/>
                  </a:moveTo>
                  <a:lnTo>
                    <a:pt x="1472184" y="1536446"/>
                  </a:lnTo>
                  <a:lnTo>
                    <a:pt x="1472184" y="1927098"/>
                  </a:lnTo>
                  <a:lnTo>
                    <a:pt x="1620012" y="1774444"/>
                  </a:lnTo>
                  <a:lnTo>
                    <a:pt x="1620012" y="1383792"/>
                  </a:lnTo>
                  <a:close/>
                </a:path>
                <a:path w="11980545" h="3447415">
                  <a:moveTo>
                    <a:pt x="11980164" y="0"/>
                  </a:moveTo>
                  <a:lnTo>
                    <a:pt x="11065764" y="0"/>
                  </a:lnTo>
                  <a:lnTo>
                    <a:pt x="11065764" y="914400"/>
                  </a:lnTo>
                  <a:lnTo>
                    <a:pt x="11980164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0" y="1208150"/>
              <a:ext cx="3937127" cy="5649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175" y="-3175"/>
            <a:ext cx="12322175" cy="6864350"/>
            <a:chOff x="-3175" y="-3175"/>
            <a:chExt cx="12322175" cy="6864350"/>
          </a:xfrm>
        </p:grpSpPr>
        <p:sp>
          <p:nvSpPr>
            <p:cNvPr id="3" name="object 3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903859"/>
                  </a:moveTo>
                  <a:lnTo>
                    <a:pt x="903858" y="0"/>
                  </a:lnTo>
                </a:path>
                <a:path w="12192000" h="6858000">
                  <a:moveTo>
                    <a:pt x="0" y="2819781"/>
                  </a:moveTo>
                  <a:lnTo>
                    <a:pt x="2819781" y="0"/>
                  </a:lnTo>
                </a:path>
                <a:path w="12192000" h="6858000">
                  <a:moveTo>
                    <a:pt x="0" y="4735496"/>
                  </a:moveTo>
                  <a:lnTo>
                    <a:pt x="4735468" y="0"/>
                  </a:lnTo>
                </a:path>
                <a:path w="12192000" h="6858000">
                  <a:moveTo>
                    <a:pt x="348208" y="6303098"/>
                  </a:moveTo>
                  <a:lnTo>
                    <a:pt x="6651353" y="0"/>
                  </a:lnTo>
                </a:path>
                <a:path w="12192000" h="6858000">
                  <a:moveTo>
                    <a:pt x="1709063" y="6857999"/>
                  </a:moveTo>
                  <a:lnTo>
                    <a:pt x="8567043" y="0"/>
                  </a:lnTo>
                </a:path>
                <a:path w="12192000" h="6858000">
                  <a:moveTo>
                    <a:pt x="3624961" y="6857999"/>
                  </a:moveTo>
                  <a:lnTo>
                    <a:pt x="10482961" y="0"/>
                  </a:lnTo>
                </a:path>
                <a:path w="12192000" h="6858000">
                  <a:moveTo>
                    <a:pt x="5540630" y="6857998"/>
                  </a:moveTo>
                  <a:lnTo>
                    <a:pt x="11843766" y="554863"/>
                  </a:lnTo>
                </a:path>
                <a:path w="12192000" h="6858000">
                  <a:moveTo>
                    <a:pt x="7456552" y="6857998"/>
                  </a:moveTo>
                  <a:lnTo>
                    <a:pt x="12191999" y="2122551"/>
                  </a:lnTo>
                </a:path>
                <a:path w="12192000" h="6858000">
                  <a:moveTo>
                    <a:pt x="9372219" y="6857999"/>
                  </a:moveTo>
                  <a:lnTo>
                    <a:pt x="12192000" y="4038219"/>
                  </a:lnTo>
                </a:path>
                <a:path w="12192000" h="6858000">
                  <a:moveTo>
                    <a:pt x="11288142" y="6857998"/>
                  </a:moveTo>
                  <a:lnTo>
                    <a:pt x="12192000" y="595414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4636770" cy="1507490"/>
            </a:xfrm>
            <a:custGeom>
              <a:avLst/>
              <a:gdLst/>
              <a:ahLst/>
              <a:cxnLst/>
              <a:rect l="l" t="t" r="r" b="b"/>
              <a:pathLst>
                <a:path w="4636770" h="1507490">
                  <a:moveTo>
                    <a:pt x="4636770" y="0"/>
                  </a:moveTo>
                  <a:lnTo>
                    <a:pt x="3895598" y="0"/>
                  </a:lnTo>
                  <a:lnTo>
                    <a:pt x="3439414" y="456184"/>
                  </a:lnTo>
                  <a:lnTo>
                    <a:pt x="308673" y="456184"/>
                  </a:lnTo>
                  <a:lnTo>
                    <a:pt x="308673" y="457073"/>
                  </a:lnTo>
                  <a:lnTo>
                    <a:pt x="0" y="765762"/>
                  </a:lnTo>
                  <a:lnTo>
                    <a:pt x="0" y="1506939"/>
                  </a:lnTo>
                  <a:lnTo>
                    <a:pt x="526681" y="980313"/>
                  </a:lnTo>
                  <a:lnTo>
                    <a:pt x="3655187" y="980313"/>
                  </a:lnTo>
                  <a:lnTo>
                    <a:pt x="3655187" y="979042"/>
                  </a:lnTo>
                  <a:lnTo>
                    <a:pt x="3657727" y="979042"/>
                  </a:lnTo>
                  <a:lnTo>
                    <a:pt x="4636770" y="0"/>
                  </a:lnTo>
                  <a:close/>
                </a:path>
                <a:path w="4636770" h="1507490">
                  <a:moveTo>
                    <a:pt x="3657727" y="979042"/>
                  </a:moveTo>
                  <a:lnTo>
                    <a:pt x="3655187" y="979042"/>
                  </a:lnTo>
                  <a:lnTo>
                    <a:pt x="3656457" y="980313"/>
                  </a:lnTo>
                  <a:lnTo>
                    <a:pt x="3657727" y="979042"/>
                  </a:lnTo>
                  <a:close/>
                </a:path>
                <a:path w="4636770" h="1507490">
                  <a:moveTo>
                    <a:pt x="315734" y="449961"/>
                  </a:moveTo>
                  <a:lnTo>
                    <a:pt x="309575" y="456184"/>
                  </a:lnTo>
                  <a:lnTo>
                    <a:pt x="321894" y="456184"/>
                  </a:lnTo>
                  <a:lnTo>
                    <a:pt x="315734" y="449961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900666" y="5704420"/>
              <a:ext cx="2291715" cy="836294"/>
            </a:xfrm>
            <a:custGeom>
              <a:avLst/>
              <a:gdLst/>
              <a:ahLst/>
              <a:cxnLst/>
              <a:rect l="l" t="t" r="r" b="b"/>
              <a:pathLst>
                <a:path w="2291715" h="836295">
                  <a:moveTo>
                    <a:pt x="0" y="835826"/>
                  </a:moveTo>
                  <a:lnTo>
                    <a:pt x="1455801" y="835826"/>
                  </a:lnTo>
                  <a:lnTo>
                    <a:pt x="2291333" y="0"/>
                  </a:lnTo>
                </a:path>
              </a:pathLst>
            </a:custGeom>
            <a:ln w="254000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3271" y="6408420"/>
              <a:ext cx="1203959" cy="263652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470650" y="5168900"/>
            <a:ext cx="4057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35">
                <a:solidFill>
                  <a:srgbClr val="1A1A1A"/>
                </a:solidFill>
                <a:latin typeface="Liberation Sans Narrow"/>
                <a:cs typeface="Liberation Sans Narrow"/>
              </a:rPr>
              <a:t>PLAN</a:t>
            </a:r>
            <a:r>
              <a:rPr dirty="0" sz="1400" spc="55">
                <a:solidFill>
                  <a:srgbClr val="1A1A1A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55">
                <a:solidFill>
                  <a:srgbClr val="1A1A1A"/>
                </a:solidFill>
                <a:latin typeface="Liberation Sans Narrow"/>
                <a:cs typeface="Liberation Sans Narrow"/>
              </a:rPr>
              <a:t>B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93814" y="899172"/>
            <a:ext cx="11122660" cy="5516880"/>
            <a:chOff x="393814" y="899172"/>
            <a:chExt cx="11122660" cy="551688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4" y="899172"/>
              <a:ext cx="8657844" cy="469849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60476" y="1223772"/>
              <a:ext cx="7946390" cy="4063365"/>
            </a:xfrm>
            <a:custGeom>
              <a:avLst/>
              <a:gdLst/>
              <a:ahLst/>
              <a:cxnLst/>
              <a:rect l="l" t="t" r="r" b="b"/>
              <a:pathLst>
                <a:path w="7946390" h="4063365">
                  <a:moveTo>
                    <a:pt x="0" y="4062983"/>
                  </a:moveTo>
                  <a:lnTo>
                    <a:pt x="7946135" y="4062983"/>
                  </a:lnTo>
                  <a:lnTo>
                    <a:pt x="7946135" y="0"/>
                  </a:lnTo>
                  <a:lnTo>
                    <a:pt x="0" y="0"/>
                  </a:lnTo>
                  <a:lnTo>
                    <a:pt x="0" y="4062983"/>
                  </a:lnTo>
                  <a:close/>
                </a:path>
              </a:pathLst>
            </a:custGeom>
            <a:ln w="152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814" y="5927902"/>
              <a:ext cx="7985010" cy="48806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16055" y="5971032"/>
              <a:ext cx="146303" cy="14630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3175" y="5971032"/>
              <a:ext cx="146303" cy="14630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0296" y="5971032"/>
              <a:ext cx="144779" cy="14630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5891" y="5971032"/>
              <a:ext cx="146303" cy="14630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3012" y="5971032"/>
              <a:ext cx="146304" cy="14630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00132" y="5971032"/>
              <a:ext cx="146303" cy="14630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7251" y="5971032"/>
              <a:ext cx="146303" cy="14630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4372" y="5971032"/>
              <a:ext cx="144779" cy="14630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49967" y="5971032"/>
              <a:ext cx="146303" cy="14630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7088" y="5971032"/>
              <a:ext cx="146303" cy="14630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4208" y="5971032"/>
              <a:ext cx="146303" cy="14630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7039" y="5725668"/>
              <a:ext cx="146303" cy="14630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4160" y="5725668"/>
              <a:ext cx="146304" cy="14630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1279" y="5725668"/>
              <a:ext cx="144779" cy="14630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6875" y="5725668"/>
              <a:ext cx="146303" cy="14630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3996" y="5725668"/>
              <a:ext cx="146303" cy="14630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1115" y="5725668"/>
              <a:ext cx="146303" cy="1463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8236" y="5725668"/>
              <a:ext cx="144780" cy="14630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23832" y="5725668"/>
              <a:ext cx="146303" cy="14630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0951" y="5725668"/>
              <a:ext cx="146303" cy="14630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8072" y="5725668"/>
              <a:ext cx="146303" cy="14630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75191" y="5725668"/>
              <a:ext cx="144779" cy="14630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3551" y="5480303"/>
              <a:ext cx="146303" cy="14630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0672" y="5480303"/>
              <a:ext cx="146303" cy="14630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7791" y="5480303"/>
              <a:ext cx="146303" cy="14630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44912" y="5480303"/>
              <a:ext cx="144780" cy="14630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2032" y="5480303"/>
              <a:ext cx="144779" cy="14630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7627" y="5480303"/>
              <a:ext cx="146303" cy="14630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4748" y="5480303"/>
              <a:ext cx="146303" cy="14630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1867" y="5480303"/>
              <a:ext cx="146303" cy="14630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8988" y="5480303"/>
              <a:ext cx="144779" cy="14630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4584" y="5480303"/>
              <a:ext cx="146304" cy="146304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61703" y="5480303"/>
              <a:ext cx="146303" cy="14630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95888" y="1138428"/>
              <a:ext cx="220090" cy="22085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20527" y="1138428"/>
              <a:ext cx="858012" cy="187451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3932046" y="1781682"/>
            <a:ext cx="6127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FF6600"/>
                </a:solidFill>
                <a:latin typeface="Liberation Sans Narrow"/>
                <a:cs typeface="Liberation Sans Narrow"/>
              </a:rPr>
              <a:t>Member</a:t>
            </a:r>
            <a:r>
              <a:rPr dirty="0" sz="1400" spc="60">
                <a:solidFill>
                  <a:srgbClr val="FF66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130">
                <a:solidFill>
                  <a:srgbClr val="FF6600"/>
                </a:solidFill>
                <a:latin typeface="Liberation Sans Narrow"/>
                <a:cs typeface="Liberation Sans Narrow"/>
              </a:rPr>
              <a:t>1: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370331" y="0"/>
            <a:ext cx="7484109" cy="4873625"/>
            <a:chOff x="370331" y="0"/>
            <a:chExt cx="7484109" cy="4873625"/>
          </a:xfrm>
        </p:grpSpPr>
        <p:pic>
          <p:nvPicPr>
            <p:cNvPr id="52" name="object 5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44620" y="2142235"/>
              <a:ext cx="2116201" cy="21145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63564" y="2237994"/>
              <a:ext cx="60325" cy="6146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61810" y="2142235"/>
              <a:ext cx="978789" cy="21145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44873" y="2942970"/>
              <a:ext cx="154812" cy="21145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73117" y="2942970"/>
              <a:ext cx="548894" cy="21145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24705" y="2942970"/>
              <a:ext cx="154813" cy="211454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47411" y="3038601"/>
              <a:ext cx="60325" cy="6146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66381" y="2942970"/>
              <a:ext cx="939165" cy="21145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44873" y="3776345"/>
              <a:ext cx="1140205" cy="21145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10479" y="3871976"/>
              <a:ext cx="60325" cy="6146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5525" y="3776345"/>
              <a:ext cx="978789" cy="211455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3132327" y="1928748"/>
              <a:ext cx="539115" cy="2941955"/>
            </a:xfrm>
            <a:custGeom>
              <a:avLst/>
              <a:gdLst/>
              <a:ahLst/>
              <a:cxnLst/>
              <a:rect l="l" t="t" r="r" b="b"/>
              <a:pathLst>
                <a:path w="539114" h="2941954">
                  <a:moveTo>
                    <a:pt x="112141" y="83692"/>
                  </a:moveTo>
                  <a:lnTo>
                    <a:pt x="112141" y="444880"/>
                  </a:lnTo>
                  <a:lnTo>
                    <a:pt x="175387" y="444880"/>
                  </a:lnTo>
                  <a:lnTo>
                    <a:pt x="175387" y="83692"/>
                  </a:lnTo>
                  <a:lnTo>
                    <a:pt x="112141" y="83692"/>
                  </a:lnTo>
                  <a:close/>
                </a:path>
                <a:path w="539114" h="2941954">
                  <a:moveTo>
                    <a:pt x="440055" y="0"/>
                  </a:moveTo>
                  <a:lnTo>
                    <a:pt x="502538" y="0"/>
                  </a:lnTo>
                  <a:lnTo>
                    <a:pt x="502538" y="528701"/>
                  </a:lnTo>
                  <a:lnTo>
                    <a:pt x="415417" y="528701"/>
                  </a:lnTo>
                  <a:lnTo>
                    <a:pt x="415417" y="106299"/>
                  </a:lnTo>
                  <a:lnTo>
                    <a:pt x="350012" y="140208"/>
                  </a:lnTo>
                  <a:lnTo>
                    <a:pt x="350012" y="44958"/>
                  </a:lnTo>
                  <a:lnTo>
                    <a:pt x="440055" y="0"/>
                  </a:lnTo>
                  <a:close/>
                </a:path>
                <a:path w="539114" h="2941954">
                  <a:moveTo>
                    <a:pt x="95377" y="0"/>
                  </a:moveTo>
                  <a:lnTo>
                    <a:pt x="192150" y="0"/>
                  </a:lnTo>
                  <a:lnTo>
                    <a:pt x="207932" y="1170"/>
                  </a:lnTo>
                  <a:lnTo>
                    <a:pt x="244348" y="18923"/>
                  </a:lnTo>
                  <a:lnTo>
                    <a:pt x="261975" y="55534"/>
                  </a:lnTo>
                  <a:lnTo>
                    <a:pt x="263144" y="71374"/>
                  </a:lnTo>
                  <a:lnTo>
                    <a:pt x="263144" y="456818"/>
                  </a:lnTo>
                  <a:lnTo>
                    <a:pt x="252589" y="499270"/>
                  </a:lnTo>
                  <a:lnTo>
                    <a:pt x="221916" y="523938"/>
                  </a:lnTo>
                  <a:lnTo>
                    <a:pt x="192150" y="528701"/>
                  </a:lnTo>
                  <a:lnTo>
                    <a:pt x="95377" y="528701"/>
                  </a:lnTo>
                  <a:lnTo>
                    <a:pt x="54211" y="517985"/>
                  </a:lnTo>
                  <a:lnTo>
                    <a:pt x="30067" y="486997"/>
                  </a:lnTo>
                  <a:lnTo>
                    <a:pt x="25400" y="456818"/>
                  </a:lnTo>
                  <a:lnTo>
                    <a:pt x="25400" y="71374"/>
                  </a:lnTo>
                  <a:lnTo>
                    <a:pt x="35901" y="29083"/>
                  </a:lnTo>
                  <a:lnTo>
                    <a:pt x="66151" y="4683"/>
                  </a:lnTo>
                  <a:lnTo>
                    <a:pt x="95377" y="0"/>
                  </a:lnTo>
                  <a:close/>
                </a:path>
                <a:path w="539114" h="2941954">
                  <a:moveTo>
                    <a:pt x="86741" y="887984"/>
                  </a:moveTo>
                  <a:lnTo>
                    <a:pt x="86741" y="1249172"/>
                  </a:lnTo>
                  <a:lnTo>
                    <a:pt x="149987" y="1249172"/>
                  </a:lnTo>
                  <a:lnTo>
                    <a:pt x="149987" y="887984"/>
                  </a:lnTo>
                  <a:lnTo>
                    <a:pt x="86741" y="887984"/>
                  </a:lnTo>
                  <a:close/>
                </a:path>
                <a:path w="539114" h="2941954">
                  <a:moveTo>
                    <a:pt x="370967" y="804290"/>
                  </a:moveTo>
                  <a:lnTo>
                    <a:pt x="467995" y="804290"/>
                  </a:lnTo>
                  <a:lnTo>
                    <a:pt x="483683" y="805461"/>
                  </a:lnTo>
                  <a:lnTo>
                    <a:pt x="519938" y="823213"/>
                  </a:lnTo>
                  <a:lnTo>
                    <a:pt x="537565" y="859825"/>
                  </a:lnTo>
                  <a:lnTo>
                    <a:pt x="538734" y="875664"/>
                  </a:lnTo>
                  <a:lnTo>
                    <a:pt x="538734" y="1005839"/>
                  </a:lnTo>
                  <a:lnTo>
                    <a:pt x="528574" y="1049020"/>
                  </a:lnTo>
                  <a:lnTo>
                    <a:pt x="492251" y="1076198"/>
                  </a:lnTo>
                  <a:lnTo>
                    <a:pt x="387731" y="1129411"/>
                  </a:lnTo>
                  <a:lnTo>
                    <a:pt x="387731" y="1249172"/>
                  </a:lnTo>
                  <a:lnTo>
                    <a:pt x="538734" y="1249172"/>
                  </a:lnTo>
                  <a:lnTo>
                    <a:pt x="538734" y="1332991"/>
                  </a:lnTo>
                  <a:lnTo>
                    <a:pt x="300989" y="1332991"/>
                  </a:lnTo>
                  <a:lnTo>
                    <a:pt x="300989" y="1125727"/>
                  </a:lnTo>
                  <a:lnTo>
                    <a:pt x="310514" y="1083690"/>
                  </a:lnTo>
                  <a:lnTo>
                    <a:pt x="343788" y="1057275"/>
                  </a:lnTo>
                  <a:lnTo>
                    <a:pt x="451993" y="1002918"/>
                  </a:lnTo>
                  <a:lnTo>
                    <a:pt x="451993" y="887984"/>
                  </a:lnTo>
                  <a:lnTo>
                    <a:pt x="387731" y="887984"/>
                  </a:lnTo>
                  <a:lnTo>
                    <a:pt x="387731" y="929259"/>
                  </a:lnTo>
                  <a:lnTo>
                    <a:pt x="300989" y="972438"/>
                  </a:lnTo>
                  <a:lnTo>
                    <a:pt x="300989" y="875664"/>
                  </a:lnTo>
                  <a:lnTo>
                    <a:pt x="302156" y="859661"/>
                  </a:lnTo>
                  <a:lnTo>
                    <a:pt x="319659" y="822960"/>
                  </a:lnTo>
                  <a:lnTo>
                    <a:pt x="355467" y="805457"/>
                  </a:lnTo>
                  <a:lnTo>
                    <a:pt x="370967" y="804290"/>
                  </a:lnTo>
                  <a:close/>
                </a:path>
                <a:path w="539114" h="2941954">
                  <a:moveTo>
                    <a:pt x="69977" y="804290"/>
                  </a:moveTo>
                  <a:lnTo>
                    <a:pt x="166750" y="804290"/>
                  </a:lnTo>
                  <a:lnTo>
                    <a:pt x="182532" y="805461"/>
                  </a:lnTo>
                  <a:lnTo>
                    <a:pt x="218948" y="823213"/>
                  </a:lnTo>
                  <a:lnTo>
                    <a:pt x="236575" y="859825"/>
                  </a:lnTo>
                  <a:lnTo>
                    <a:pt x="237744" y="875664"/>
                  </a:lnTo>
                  <a:lnTo>
                    <a:pt x="237744" y="1261110"/>
                  </a:lnTo>
                  <a:lnTo>
                    <a:pt x="227189" y="1303561"/>
                  </a:lnTo>
                  <a:lnTo>
                    <a:pt x="196516" y="1328229"/>
                  </a:lnTo>
                  <a:lnTo>
                    <a:pt x="166750" y="1332991"/>
                  </a:lnTo>
                  <a:lnTo>
                    <a:pt x="69977" y="1332991"/>
                  </a:lnTo>
                  <a:lnTo>
                    <a:pt x="28811" y="1322276"/>
                  </a:lnTo>
                  <a:lnTo>
                    <a:pt x="4667" y="1291288"/>
                  </a:lnTo>
                  <a:lnTo>
                    <a:pt x="0" y="1261110"/>
                  </a:lnTo>
                  <a:lnTo>
                    <a:pt x="0" y="875664"/>
                  </a:lnTo>
                  <a:lnTo>
                    <a:pt x="10501" y="833320"/>
                  </a:lnTo>
                  <a:lnTo>
                    <a:pt x="40751" y="808958"/>
                  </a:lnTo>
                  <a:lnTo>
                    <a:pt x="69977" y="804290"/>
                  </a:lnTo>
                  <a:close/>
                </a:path>
                <a:path w="539114" h="2941954">
                  <a:moveTo>
                    <a:pt x="86741" y="1692275"/>
                  </a:moveTo>
                  <a:lnTo>
                    <a:pt x="86741" y="2053463"/>
                  </a:lnTo>
                  <a:lnTo>
                    <a:pt x="149987" y="2053463"/>
                  </a:lnTo>
                  <a:lnTo>
                    <a:pt x="149987" y="1692275"/>
                  </a:lnTo>
                  <a:lnTo>
                    <a:pt x="86741" y="1692275"/>
                  </a:lnTo>
                  <a:close/>
                </a:path>
                <a:path w="539114" h="2941954">
                  <a:moveTo>
                    <a:pt x="370967" y="1608581"/>
                  </a:moveTo>
                  <a:lnTo>
                    <a:pt x="467995" y="1608581"/>
                  </a:lnTo>
                  <a:lnTo>
                    <a:pt x="483683" y="1609752"/>
                  </a:lnTo>
                  <a:lnTo>
                    <a:pt x="519938" y="1627504"/>
                  </a:lnTo>
                  <a:lnTo>
                    <a:pt x="537565" y="1664116"/>
                  </a:lnTo>
                  <a:lnTo>
                    <a:pt x="538734" y="1679956"/>
                  </a:lnTo>
                  <a:lnTo>
                    <a:pt x="538734" y="1791970"/>
                  </a:lnTo>
                  <a:lnTo>
                    <a:pt x="529844" y="1834007"/>
                  </a:lnTo>
                  <a:lnTo>
                    <a:pt x="501523" y="1855977"/>
                  </a:lnTo>
                  <a:lnTo>
                    <a:pt x="538734" y="1855977"/>
                  </a:lnTo>
                  <a:lnTo>
                    <a:pt x="538734" y="2065401"/>
                  </a:lnTo>
                  <a:lnTo>
                    <a:pt x="537565" y="2081424"/>
                  </a:lnTo>
                  <a:lnTo>
                    <a:pt x="519938" y="2118233"/>
                  </a:lnTo>
                  <a:lnTo>
                    <a:pt x="483683" y="2136092"/>
                  </a:lnTo>
                  <a:lnTo>
                    <a:pt x="467995" y="2137283"/>
                  </a:lnTo>
                  <a:lnTo>
                    <a:pt x="370967" y="2137283"/>
                  </a:lnTo>
                  <a:lnTo>
                    <a:pt x="329801" y="2126567"/>
                  </a:lnTo>
                  <a:lnTo>
                    <a:pt x="305657" y="2095579"/>
                  </a:lnTo>
                  <a:lnTo>
                    <a:pt x="300989" y="2065401"/>
                  </a:lnTo>
                  <a:lnTo>
                    <a:pt x="300989" y="2020824"/>
                  </a:lnTo>
                  <a:lnTo>
                    <a:pt x="387731" y="1975739"/>
                  </a:lnTo>
                  <a:lnTo>
                    <a:pt x="387731" y="2053463"/>
                  </a:lnTo>
                  <a:lnTo>
                    <a:pt x="451993" y="2053463"/>
                  </a:lnTo>
                  <a:lnTo>
                    <a:pt x="451993" y="1878330"/>
                  </a:lnTo>
                  <a:lnTo>
                    <a:pt x="388747" y="1910969"/>
                  </a:lnTo>
                  <a:lnTo>
                    <a:pt x="388747" y="1816481"/>
                  </a:lnTo>
                  <a:lnTo>
                    <a:pt x="451993" y="1784477"/>
                  </a:lnTo>
                  <a:lnTo>
                    <a:pt x="451993" y="1692275"/>
                  </a:lnTo>
                  <a:lnTo>
                    <a:pt x="387731" y="1692275"/>
                  </a:lnTo>
                  <a:lnTo>
                    <a:pt x="387731" y="1726438"/>
                  </a:lnTo>
                  <a:lnTo>
                    <a:pt x="300989" y="1770761"/>
                  </a:lnTo>
                  <a:lnTo>
                    <a:pt x="300989" y="1679956"/>
                  </a:lnTo>
                  <a:lnTo>
                    <a:pt x="302156" y="1663952"/>
                  </a:lnTo>
                  <a:lnTo>
                    <a:pt x="319659" y="1627251"/>
                  </a:lnTo>
                  <a:lnTo>
                    <a:pt x="355467" y="1609748"/>
                  </a:lnTo>
                  <a:lnTo>
                    <a:pt x="370967" y="1608581"/>
                  </a:lnTo>
                  <a:close/>
                </a:path>
                <a:path w="539114" h="2941954">
                  <a:moveTo>
                    <a:pt x="69977" y="1608581"/>
                  </a:moveTo>
                  <a:lnTo>
                    <a:pt x="166750" y="1608581"/>
                  </a:lnTo>
                  <a:lnTo>
                    <a:pt x="182532" y="1609752"/>
                  </a:lnTo>
                  <a:lnTo>
                    <a:pt x="218948" y="1627504"/>
                  </a:lnTo>
                  <a:lnTo>
                    <a:pt x="236575" y="1664116"/>
                  </a:lnTo>
                  <a:lnTo>
                    <a:pt x="237744" y="1679956"/>
                  </a:lnTo>
                  <a:lnTo>
                    <a:pt x="237744" y="2065401"/>
                  </a:lnTo>
                  <a:lnTo>
                    <a:pt x="227189" y="2107852"/>
                  </a:lnTo>
                  <a:lnTo>
                    <a:pt x="196516" y="2132520"/>
                  </a:lnTo>
                  <a:lnTo>
                    <a:pt x="166750" y="2137283"/>
                  </a:lnTo>
                  <a:lnTo>
                    <a:pt x="69977" y="2137283"/>
                  </a:lnTo>
                  <a:lnTo>
                    <a:pt x="28811" y="2126567"/>
                  </a:lnTo>
                  <a:lnTo>
                    <a:pt x="4667" y="2095579"/>
                  </a:lnTo>
                  <a:lnTo>
                    <a:pt x="0" y="2065401"/>
                  </a:lnTo>
                  <a:lnTo>
                    <a:pt x="0" y="1679956"/>
                  </a:lnTo>
                  <a:lnTo>
                    <a:pt x="10501" y="1637611"/>
                  </a:lnTo>
                  <a:lnTo>
                    <a:pt x="40751" y="1613249"/>
                  </a:lnTo>
                  <a:lnTo>
                    <a:pt x="69977" y="1608581"/>
                  </a:lnTo>
                  <a:close/>
                </a:path>
                <a:path w="539114" h="2941954">
                  <a:moveTo>
                    <a:pt x="86741" y="2496566"/>
                  </a:moveTo>
                  <a:lnTo>
                    <a:pt x="86741" y="2857754"/>
                  </a:lnTo>
                  <a:lnTo>
                    <a:pt x="149987" y="2857754"/>
                  </a:lnTo>
                  <a:lnTo>
                    <a:pt x="149987" y="2496566"/>
                  </a:lnTo>
                  <a:lnTo>
                    <a:pt x="86741" y="2496566"/>
                  </a:lnTo>
                  <a:close/>
                </a:path>
                <a:path w="539114" h="2941954">
                  <a:moveTo>
                    <a:pt x="300989" y="2412873"/>
                  </a:moveTo>
                  <a:lnTo>
                    <a:pt x="386969" y="2412873"/>
                  </a:lnTo>
                  <a:lnTo>
                    <a:pt x="386969" y="2689225"/>
                  </a:lnTo>
                  <a:lnTo>
                    <a:pt x="452755" y="2655824"/>
                  </a:lnTo>
                  <a:lnTo>
                    <a:pt x="452755" y="2554605"/>
                  </a:lnTo>
                  <a:lnTo>
                    <a:pt x="538734" y="2508758"/>
                  </a:lnTo>
                  <a:lnTo>
                    <a:pt x="538734" y="2941574"/>
                  </a:lnTo>
                  <a:lnTo>
                    <a:pt x="452755" y="2941574"/>
                  </a:lnTo>
                  <a:lnTo>
                    <a:pt x="452755" y="2751074"/>
                  </a:lnTo>
                  <a:lnTo>
                    <a:pt x="300989" y="2830957"/>
                  </a:lnTo>
                  <a:lnTo>
                    <a:pt x="300989" y="2412873"/>
                  </a:lnTo>
                  <a:close/>
                </a:path>
                <a:path w="539114" h="2941954">
                  <a:moveTo>
                    <a:pt x="69977" y="2412873"/>
                  </a:moveTo>
                  <a:lnTo>
                    <a:pt x="166750" y="2412873"/>
                  </a:lnTo>
                  <a:lnTo>
                    <a:pt x="182532" y="2414043"/>
                  </a:lnTo>
                  <a:lnTo>
                    <a:pt x="218948" y="2431796"/>
                  </a:lnTo>
                  <a:lnTo>
                    <a:pt x="236575" y="2468407"/>
                  </a:lnTo>
                  <a:lnTo>
                    <a:pt x="237744" y="2484247"/>
                  </a:lnTo>
                  <a:lnTo>
                    <a:pt x="237744" y="2869692"/>
                  </a:lnTo>
                  <a:lnTo>
                    <a:pt x="227189" y="2912143"/>
                  </a:lnTo>
                  <a:lnTo>
                    <a:pt x="196516" y="2936811"/>
                  </a:lnTo>
                  <a:lnTo>
                    <a:pt x="166750" y="2941574"/>
                  </a:lnTo>
                  <a:lnTo>
                    <a:pt x="69977" y="2941574"/>
                  </a:lnTo>
                  <a:lnTo>
                    <a:pt x="28811" y="2930858"/>
                  </a:lnTo>
                  <a:lnTo>
                    <a:pt x="4667" y="2899870"/>
                  </a:lnTo>
                  <a:lnTo>
                    <a:pt x="0" y="2869692"/>
                  </a:lnTo>
                  <a:lnTo>
                    <a:pt x="0" y="2484247"/>
                  </a:lnTo>
                  <a:lnTo>
                    <a:pt x="10501" y="2441902"/>
                  </a:lnTo>
                  <a:lnTo>
                    <a:pt x="40751" y="2417540"/>
                  </a:lnTo>
                  <a:lnTo>
                    <a:pt x="69977" y="2412873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90671" y="0"/>
              <a:ext cx="216407" cy="15240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17876" y="0"/>
              <a:ext cx="216407" cy="15240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46604" y="0"/>
              <a:ext cx="216407" cy="15240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73808" y="0"/>
              <a:ext cx="216408" cy="15240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02536" y="0"/>
              <a:ext cx="216407" cy="15240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31264" y="0"/>
              <a:ext cx="216408" cy="15240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58468" y="0"/>
              <a:ext cx="216407" cy="15240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7195" y="0"/>
              <a:ext cx="216407" cy="15240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4400" y="0"/>
              <a:ext cx="216408" cy="15240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3127" y="0"/>
              <a:ext cx="216408" cy="152400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0331" y="0"/>
              <a:ext cx="217932" cy="152400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2101849" y="2181225"/>
              <a:ext cx="526415" cy="2244090"/>
            </a:xfrm>
            <a:custGeom>
              <a:avLst/>
              <a:gdLst/>
              <a:ahLst/>
              <a:cxnLst/>
              <a:rect l="l" t="t" r="r" b="b"/>
              <a:pathLst>
                <a:path w="526414" h="2244090">
                  <a:moveTo>
                    <a:pt x="259714" y="1949704"/>
                  </a:moveTo>
                  <a:lnTo>
                    <a:pt x="202437" y="1949704"/>
                  </a:lnTo>
                  <a:lnTo>
                    <a:pt x="202518" y="2057019"/>
                  </a:lnTo>
                  <a:lnTo>
                    <a:pt x="210708" y="2125329"/>
                  </a:lnTo>
                  <a:lnTo>
                    <a:pt x="235457" y="2186559"/>
                  </a:lnTo>
                  <a:lnTo>
                    <a:pt x="282702" y="2229310"/>
                  </a:lnTo>
                  <a:lnTo>
                    <a:pt x="358520" y="2243582"/>
                  </a:lnTo>
                  <a:lnTo>
                    <a:pt x="361314" y="2243582"/>
                  </a:lnTo>
                  <a:lnTo>
                    <a:pt x="403088" y="2240035"/>
                  </a:lnTo>
                  <a:lnTo>
                    <a:pt x="464774" y="2211703"/>
                  </a:lnTo>
                  <a:lnTo>
                    <a:pt x="489682" y="2176780"/>
                  </a:lnTo>
                  <a:lnTo>
                    <a:pt x="359918" y="2176780"/>
                  </a:lnTo>
                  <a:lnTo>
                    <a:pt x="334962" y="2174539"/>
                  </a:lnTo>
                  <a:lnTo>
                    <a:pt x="296481" y="2156581"/>
                  </a:lnTo>
                  <a:lnTo>
                    <a:pt x="272788" y="2122170"/>
                  </a:lnTo>
                  <a:lnTo>
                    <a:pt x="261167" y="2080260"/>
                  </a:lnTo>
                  <a:lnTo>
                    <a:pt x="259714" y="2057019"/>
                  </a:lnTo>
                  <a:lnTo>
                    <a:pt x="259714" y="1949704"/>
                  </a:lnTo>
                  <a:close/>
                </a:path>
                <a:path w="526414" h="2244090">
                  <a:moveTo>
                    <a:pt x="517398" y="1883664"/>
                  </a:moveTo>
                  <a:lnTo>
                    <a:pt x="9398" y="1883664"/>
                  </a:lnTo>
                  <a:lnTo>
                    <a:pt x="9398" y="1949704"/>
                  </a:lnTo>
                  <a:lnTo>
                    <a:pt x="460756" y="1949704"/>
                  </a:lnTo>
                  <a:lnTo>
                    <a:pt x="460756" y="2057019"/>
                  </a:lnTo>
                  <a:lnTo>
                    <a:pt x="454945" y="2101977"/>
                  </a:lnTo>
                  <a:lnTo>
                    <a:pt x="437514" y="2140839"/>
                  </a:lnTo>
                  <a:lnTo>
                    <a:pt x="406574" y="2167810"/>
                  </a:lnTo>
                  <a:lnTo>
                    <a:pt x="359918" y="2176780"/>
                  </a:lnTo>
                  <a:lnTo>
                    <a:pt x="489682" y="2176780"/>
                  </a:lnTo>
                  <a:lnTo>
                    <a:pt x="499020" y="2157509"/>
                  </a:lnTo>
                  <a:lnTo>
                    <a:pt x="509222" y="2125805"/>
                  </a:lnTo>
                  <a:lnTo>
                    <a:pt x="515352" y="2091838"/>
                  </a:lnTo>
                  <a:lnTo>
                    <a:pt x="517319" y="2057019"/>
                  </a:lnTo>
                  <a:lnTo>
                    <a:pt x="517398" y="1883664"/>
                  </a:lnTo>
                  <a:close/>
                </a:path>
                <a:path w="526414" h="2244090">
                  <a:moveTo>
                    <a:pt x="267081" y="523875"/>
                  </a:moveTo>
                  <a:lnTo>
                    <a:pt x="211200" y="523875"/>
                  </a:lnTo>
                  <a:lnTo>
                    <a:pt x="211200" y="615314"/>
                  </a:lnTo>
                  <a:lnTo>
                    <a:pt x="9398" y="755396"/>
                  </a:lnTo>
                  <a:lnTo>
                    <a:pt x="9398" y="835913"/>
                  </a:lnTo>
                  <a:lnTo>
                    <a:pt x="216281" y="692276"/>
                  </a:lnTo>
                  <a:lnTo>
                    <a:pt x="277837" y="692276"/>
                  </a:lnTo>
                  <a:lnTo>
                    <a:pt x="272510" y="676370"/>
                  </a:lnTo>
                  <a:lnTo>
                    <a:pt x="268438" y="654343"/>
                  </a:lnTo>
                  <a:lnTo>
                    <a:pt x="267081" y="630554"/>
                  </a:lnTo>
                  <a:lnTo>
                    <a:pt x="267081" y="523875"/>
                  </a:lnTo>
                  <a:close/>
                </a:path>
                <a:path w="526414" h="2244090">
                  <a:moveTo>
                    <a:pt x="277837" y="692276"/>
                  </a:moveTo>
                  <a:lnTo>
                    <a:pt x="216281" y="692276"/>
                  </a:lnTo>
                  <a:lnTo>
                    <a:pt x="229693" y="737203"/>
                  </a:lnTo>
                  <a:lnTo>
                    <a:pt x="251341" y="772156"/>
                  </a:lnTo>
                  <a:lnTo>
                    <a:pt x="281230" y="797131"/>
                  </a:lnTo>
                  <a:lnTo>
                    <a:pt x="319368" y="812120"/>
                  </a:lnTo>
                  <a:lnTo>
                    <a:pt x="365760" y="817117"/>
                  </a:lnTo>
                  <a:lnTo>
                    <a:pt x="412093" y="811899"/>
                  </a:lnTo>
                  <a:lnTo>
                    <a:pt x="450003" y="796242"/>
                  </a:lnTo>
                  <a:lnTo>
                    <a:pt x="479488" y="770143"/>
                  </a:lnTo>
                  <a:lnTo>
                    <a:pt x="490915" y="750315"/>
                  </a:lnTo>
                  <a:lnTo>
                    <a:pt x="364236" y="750315"/>
                  </a:lnTo>
                  <a:lnTo>
                    <a:pt x="339375" y="748123"/>
                  </a:lnTo>
                  <a:lnTo>
                    <a:pt x="318516" y="741537"/>
                  </a:lnTo>
                  <a:lnTo>
                    <a:pt x="301656" y="730545"/>
                  </a:lnTo>
                  <a:lnTo>
                    <a:pt x="288798" y="715137"/>
                  </a:lnTo>
                  <a:lnTo>
                    <a:pt x="279296" y="696634"/>
                  </a:lnTo>
                  <a:lnTo>
                    <a:pt x="277837" y="692276"/>
                  </a:lnTo>
                  <a:close/>
                </a:path>
                <a:path w="526414" h="2244090">
                  <a:moveTo>
                    <a:pt x="517398" y="457200"/>
                  </a:moveTo>
                  <a:lnTo>
                    <a:pt x="9398" y="457200"/>
                  </a:lnTo>
                  <a:lnTo>
                    <a:pt x="9398" y="523875"/>
                  </a:lnTo>
                  <a:lnTo>
                    <a:pt x="460756" y="523875"/>
                  </a:lnTo>
                  <a:lnTo>
                    <a:pt x="460756" y="630554"/>
                  </a:lnTo>
                  <a:lnTo>
                    <a:pt x="455422" y="676370"/>
                  </a:lnTo>
                  <a:lnTo>
                    <a:pt x="439419" y="715137"/>
                  </a:lnTo>
                  <a:lnTo>
                    <a:pt x="409876" y="741537"/>
                  </a:lnTo>
                  <a:lnTo>
                    <a:pt x="364236" y="750315"/>
                  </a:lnTo>
                  <a:lnTo>
                    <a:pt x="490915" y="750315"/>
                  </a:lnTo>
                  <a:lnTo>
                    <a:pt x="500549" y="733599"/>
                  </a:lnTo>
                  <a:lnTo>
                    <a:pt x="513185" y="686604"/>
                  </a:lnTo>
                  <a:lnTo>
                    <a:pt x="517295" y="630554"/>
                  </a:lnTo>
                  <a:lnTo>
                    <a:pt x="517398" y="457200"/>
                  </a:lnTo>
                  <a:close/>
                </a:path>
                <a:path w="526414" h="2244090">
                  <a:moveTo>
                    <a:pt x="263398" y="886967"/>
                  </a:moveTo>
                  <a:lnTo>
                    <a:pt x="217793" y="889230"/>
                  </a:lnTo>
                  <a:lnTo>
                    <a:pt x="176784" y="896016"/>
                  </a:lnTo>
                  <a:lnTo>
                    <a:pt x="140346" y="907327"/>
                  </a:lnTo>
                  <a:lnTo>
                    <a:pt x="81048" y="942594"/>
                  </a:lnTo>
                  <a:lnTo>
                    <a:pt x="39163" y="988671"/>
                  </a:lnTo>
                  <a:lnTo>
                    <a:pt x="13876" y="1043745"/>
                  </a:lnTo>
                  <a:lnTo>
                    <a:pt x="1545" y="1103268"/>
                  </a:lnTo>
                  <a:lnTo>
                    <a:pt x="0" y="1134364"/>
                  </a:lnTo>
                  <a:lnTo>
                    <a:pt x="1474" y="1165109"/>
                  </a:lnTo>
                  <a:lnTo>
                    <a:pt x="13233" y="1223696"/>
                  </a:lnTo>
                  <a:lnTo>
                    <a:pt x="37498" y="1277874"/>
                  </a:lnTo>
                  <a:lnTo>
                    <a:pt x="78698" y="1323593"/>
                  </a:lnTo>
                  <a:lnTo>
                    <a:pt x="137828" y="1359046"/>
                  </a:lnTo>
                  <a:lnTo>
                    <a:pt x="174704" y="1370520"/>
                  </a:lnTo>
                  <a:lnTo>
                    <a:pt x="216556" y="1377422"/>
                  </a:lnTo>
                  <a:lnTo>
                    <a:pt x="263398" y="1379727"/>
                  </a:lnTo>
                  <a:lnTo>
                    <a:pt x="309899" y="1377422"/>
                  </a:lnTo>
                  <a:lnTo>
                    <a:pt x="351472" y="1370520"/>
                  </a:lnTo>
                  <a:lnTo>
                    <a:pt x="388092" y="1359046"/>
                  </a:lnTo>
                  <a:lnTo>
                    <a:pt x="446811" y="1323570"/>
                  </a:lnTo>
                  <a:lnTo>
                    <a:pt x="457928" y="1312926"/>
                  </a:lnTo>
                  <a:lnTo>
                    <a:pt x="263398" y="1312926"/>
                  </a:lnTo>
                  <a:lnTo>
                    <a:pt x="212199" y="1308899"/>
                  </a:lnTo>
                  <a:lnTo>
                    <a:pt x="168894" y="1299098"/>
                  </a:lnTo>
                  <a:lnTo>
                    <a:pt x="133471" y="1283511"/>
                  </a:lnTo>
                  <a:lnTo>
                    <a:pt x="85268" y="1235912"/>
                  </a:lnTo>
                  <a:lnTo>
                    <a:pt x="61733" y="1172007"/>
                  </a:lnTo>
                  <a:lnTo>
                    <a:pt x="58800" y="1134364"/>
                  </a:lnTo>
                  <a:lnTo>
                    <a:pt x="61733" y="1096406"/>
                  </a:lnTo>
                  <a:lnTo>
                    <a:pt x="85268" y="1032208"/>
                  </a:lnTo>
                  <a:lnTo>
                    <a:pt x="133471" y="984656"/>
                  </a:lnTo>
                  <a:lnTo>
                    <a:pt x="168894" y="969311"/>
                  </a:lnTo>
                  <a:lnTo>
                    <a:pt x="212199" y="959943"/>
                  </a:lnTo>
                  <a:lnTo>
                    <a:pt x="263398" y="956563"/>
                  </a:lnTo>
                  <a:lnTo>
                    <a:pt x="459914" y="956563"/>
                  </a:lnTo>
                  <a:lnTo>
                    <a:pt x="445212" y="942570"/>
                  </a:lnTo>
                  <a:lnTo>
                    <a:pt x="417956" y="923163"/>
                  </a:lnTo>
                  <a:lnTo>
                    <a:pt x="386288" y="907327"/>
                  </a:lnTo>
                  <a:lnTo>
                    <a:pt x="349964" y="896016"/>
                  </a:lnTo>
                  <a:lnTo>
                    <a:pt x="308996" y="889230"/>
                  </a:lnTo>
                  <a:lnTo>
                    <a:pt x="263398" y="886967"/>
                  </a:lnTo>
                  <a:close/>
                </a:path>
                <a:path w="526414" h="2244090">
                  <a:moveTo>
                    <a:pt x="459914" y="956563"/>
                  </a:moveTo>
                  <a:lnTo>
                    <a:pt x="263398" y="956563"/>
                  </a:lnTo>
                  <a:lnTo>
                    <a:pt x="313971" y="959971"/>
                  </a:lnTo>
                  <a:lnTo>
                    <a:pt x="356901" y="969438"/>
                  </a:lnTo>
                  <a:lnTo>
                    <a:pt x="392164" y="984978"/>
                  </a:lnTo>
                  <a:lnTo>
                    <a:pt x="440570" y="1033154"/>
                  </a:lnTo>
                  <a:lnTo>
                    <a:pt x="464383" y="1097024"/>
                  </a:lnTo>
                  <a:lnTo>
                    <a:pt x="467360" y="1134364"/>
                  </a:lnTo>
                  <a:lnTo>
                    <a:pt x="464383" y="1171132"/>
                  </a:lnTo>
                  <a:lnTo>
                    <a:pt x="440570" y="1234430"/>
                  </a:lnTo>
                  <a:lnTo>
                    <a:pt x="392164" y="1282868"/>
                  </a:lnTo>
                  <a:lnTo>
                    <a:pt x="356901" y="1298813"/>
                  </a:lnTo>
                  <a:lnTo>
                    <a:pt x="313971" y="1308828"/>
                  </a:lnTo>
                  <a:lnTo>
                    <a:pt x="263398" y="1312926"/>
                  </a:lnTo>
                  <a:lnTo>
                    <a:pt x="457928" y="1312926"/>
                  </a:lnTo>
                  <a:lnTo>
                    <a:pt x="488011" y="1277659"/>
                  </a:lnTo>
                  <a:lnTo>
                    <a:pt x="512659" y="1223250"/>
                  </a:lnTo>
                  <a:lnTo>
                    <a:pt x="524660" y="1164818"/>
                  </a:lnTo>
                  <a:lnTo>
                    <a:pt x="526161" y="1134364"/>
                  </a:lnTo>
                  <a:lnTo>
                    <a:pt x="524613" y="1103578"/>
                  </a:lnTo>
                  <a:lnTo>
                    <a:pt x="512230" y="1044245"/>
                  </a:lnTo>
                  <a:lnTo>
                    <a:pt x="486965" y="988885"/>
                  </a:lnTo>
                  <a:lnTo>
                    <a:pt x="468249" y="964501"/>
                  </a:lnTo>
                  <a:lnTo>
                    <a:pt x="459914" y="956563"/>
                  </a:lnTo>
                  <a:close/>
                </a:path>
                <a:path w="526414" h="2244090">
                  <a:moveTo>
                    <a:pt x="517398" y="1431036"/>
                  </a:moveTo>
                  <a:lnTo>
                    <a:pt x="137794" y="1431036"/>
                  </a:lnTo>
                  <a:lnTo>
                    <a:pt x="120773" y="1432111"/>
                  </a:lnTo>
                  <a:lnTo>
                    <a:pt x="73660" y="1448435"/>
                  </a:lnTo>
                  <a:lnTo>
                    <a:pt x="36280" y="1481242"/>
                  </a:lnTo>
                  <a:lnTo>
                    <a:pt x="13763" y="1525968"/>
                  </a:lnTo>
                  <a:lnTo>
                    <a:pt x="9398" y="1559433"/>
                  </a:lnTo>
                  <a:lnTo>
                    <a:pt x="9398" y="1832991"/>
                  </a:lnTo>
                  <a:lnTo>
                    <a:pt x="517398" y="1832991"/>
                  </a:lnTo>
                  <a:lnTo>
                    <a:pt x="517398" y="1766316"/>
                  </a:lnTo>
                  <a:lnTo>
                    <a:pt x="66039" y="1766316"/>
                  </a:lnTo>
                  <a:lnTo>
                    <a:pt x="66039" y="1570355"/>
                  </a:lnTo>
                  <a:lnTo>
                    <a:pt x="77827" y="1529939"/>
                  </a:lnTo>
                  <a:lnTo>
                    <a:pt x="110251" y="1503013"/>
                  </a:lnTo>
                  <a:lnTo>
                    <a:pt x="137794" y="1497711"/>
                  </a:lnTo>
                  <a:lnTo>
                    <a:pt x="517398" y="1497711"/>
                  </a:lnTo>
                  <a:lnTo>
                    <a:pt x="517398" y="1431036"/>
                  </a:lnTo>
                  <a:close/>
                </a:path>
                <a:path w="526414" h="2244090">
                  <a:moveTo>
                    <a:pt x="263398" y="0"/>
                  </a:moveTo>
                  <a:lnTo>
                    <a:pt x="210100" y="3034"/>
                  </a:lnTo>
                  <a:lnTo>
                    <a:pt x="163069" y="12138"/>
                  </a:lnTo>
                  <a:lnTo>
                    <a:pt x="122305" y="27314"/>
                  </a:lnTo>
                  <a:lnTo>
                    <a:pt x="87810" y="48564"/>
                  </a:lnTo>
                  <a:lnTo>
                    <a:pt x="59584" y="75890"/>
                  </a:lnTo>
                  <a:lnTo>
                    <a:pt x="37629" y="109295"/>
                  </a:lnTo>
                  <a:lnTo>
                    <a:pt x="21946" y="148780"/>
                  </a:lnTo>
                  <a:lnTo>
                    <a:pt x="12535" y="194347"/>
                  </a:lnTo>
                  <a:lnTo>
                    <a:pt x="9398" y="245999"/>
                  </a:lnTo>
                  <a:lnTo>
                    <a:pt x="9398" y="405638"/>
                  </a:lnTo>
                  <a:lnTo>
                    <a:pt x="293116" y="405638"/>
                  </a:lnTo>
                  <a:lnTo>
                    <a:pt x="293116" y="339598"/>
                  </a:lnTo>
                  <a:lnTo>
                    <a:pt x="66039" y="339598"/>
                  </a:lnTo>
                  <a:lnTo>
                    <a:pt x="66039" y="250316"/>
                  </a:lnTo>
                  <a:lnTo>
                    <a:pt x="68732" y="211314"/>
                  </a:lnTo>
                  <a:lnTo>
                    <a:pt x="90310" y="145071"/>
                  </a:lnTo>
                  <a:lnTo>
                    <a:pt x="135006" y="95732"/>
                  </a:lnTo>
                  <a:lnTo>
                    <a:pt x="212107" y="70153"/>
                  </a:lnTo>
                  <a:lnTo>
                    <a:pt x="263398" y="66675"/>
                  </a:lnTo>
                  <a:lnTo>
                    <a:pt x="457692" y="66675"/>
                  </a:lnTo>
                  <a:lnTo>
                    <a:pt x="438985" y="48564"/>
                  </a:lnTo>
                  <a:lnTo>
                    <a:pt x="404490" y="27314"/>
                  </a:lnTo>
                  <a:lnTo>
                    <a:pt x="363726" y="12138"/>
                  </a:lnTo>
                  <a:lnTo>
                    <a:pt x="316695" y="3034"/>
                  </a:lnTo>
                  <a:lnTo>
                    <a:pt x="263398" y="0"/>
                  </a:lnTo>
                  <a:close/>
                </a:path>
                <a:path w="526414" h="2244090">
                  <a:moveTo>
                    <a:pt x="457692" y="66675"/>
                  </a:moveTo>
                  <a:lnTo>
                    <a:pt x="263398" y="66675"/>
                  </a:lnTo>
                  <a:lnTo>
                    <a:pt x="314688" y="70153"/>
                  </a:lnTo>
                  <a:lnTo>
                    <a:pt x="357489" y="79835"/>
                  </a:lnTo>
                  <a:lnTo>
                    <a:pt x="417575" y="117855"/>
                  </a:lnTo>
                  <a:lnTo>
                    <a:pt x="449976" y="176228"/>
                  </a:lnTo>
                  <a:lnTo>
                    <a:pt x="460756" y="250316"/>
                  </a:lnTo>
                  <a:lnTo>
                    <a:pt x="460756" y="405638"/>
                  </a:lnTo>
                  <a:lnTo>
                    <a:pt x="517398" y="405638"/>
                  </a:lnTo>
                  <a:lnTo>
                    <a:pt x="517398" y="245999"/>
                  </a:lnTo>
                  <a:lnTo>
                    <a:pt x="514260" y="194347"/>
                  </a:lnTo>
                  <a:lnTo>
                    <a:pt x="504849" y="148780"/>
                  </a:lnTo>
                  <a:lnTo>
                    <a:pt x="489166" y="109295"/>
                  </a:lnTo>
                  <a:lnTo>
                    <a:pt x="467211" y="75890"/>
                  </a:lnTo>
                  <a:lnTo>
                    <a:pt x="457692" y="66675"/>
                  </a:lnTo>
                  <a:close/>
                </a:path>
                <a:path w="526414" h="2244090">
                  <a:moveTo>
                    <a:pt x="293116" y="198120"/>
                  </a:moveTo>
                  <a:lnTo>
                    <a:pt x="237998" y="198120"/>
                  </a:lnTo>
                  <a:lnTo>
                    <a:pt x="237998" y="339598"/>
                  </a:lnTo>
                  <a:lnTo>
                    <a:pt x="293116" y="339598"/>
                  </a:lnTo>
                  <a:lnTo>
                    <a:pt x="293116" y="198120"/>
                  </a:lnTo>
                  <a:close/>
                </a:path>
              </a:pathLst>
            </a:custGeom>
            <a:solidFill>
              <a:srgbClr val="A4A4A4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60040" y="4129404"/>
              <a:ext cx="204089" cy="230124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67406" y="2703576"/>
              <a:ext cx="196723" cy="229488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2101849" y="2181225"/>
              <a:ext cx="526415" cy="2244090"/>
            </a:xfrm>
            <a:custGeom>
              <a:avLst/>
              <a:gdLst/>
              <a:ahLst/>
              <a:cxnLst/>
              <a:rect l="l" t="t" r="r" b="b"/>
              <a:pathLst>
                <a:path w="526414" h="2244090">
                  <a:moveTo>
                    <a:pt x="467360" y="1134364"/>
                  </a:moveTo>
                  <a:lnTo>
                    <a:pt x="455453" y="1063291"/>
                  </a:lnTo>
                  <a:lnTo>
                    <a:pt x="419735" y="1006601"/>
                  </a:lnTo>
                  <a:lnTo>
                    <a:pt x="356901" y="969438"/>
                  </a:lnTo>
                  <a:lnTo>
                    <a:pt x="313971" y="959971"/>
                  </a:lnTo>
                  <a:lnTo>
                    <a:pt x="263398" y="956563"/>
                  </a:lnTo>
                  <a:lnTo>
                    <a:pt x="212199" y="959943"/>
                  </a:lnTo>
                  <a:lnTo>
                    <a:pt x="168894" y="969311"/>
                  </a:lnTo>
                  <a:lnTo>
                    <a:pt x="133471" y="984656"/>
                  </a:lnTo>
                  <a:lnTo>
                    <a:pt x="85268" y="1032208"/>
                  </a:lnTo>
                  <a:lnTo>
                    <a:pt x="61733" y="1096406"/>
                  </a:lnTo>
                  <a:lnTo>
                    <a:pt x="58800" y="1134364"/>
                  </a:lnTo>
                  <a:lnTo>
                    <a:pt x="61733" y="1172007"/>
                  </a:lnTo>
                  <a:lnTo>
                    <a:pt x="85268" y="1235912"/>
                  </a:lnTo>
                  <a:lnTo>
                    <a:pt x="133471" y="1283511"/>
                  </a:lnTo>
                  <a:lnTo>
                    <a:pt x="168894" y="1299098"/>
                  </a:lnTo>
                  <a:lnTo>
                    <a:pt x="212199" y="1308899"/>
                  </a:lnTo>
                  <a:lnTo>
                    <a:pt x="263398" y="1312926"/>
                  </a:lnTo>
                  <a:lnTo>
                    <a:pt x="313971" y="1308828"/>
                  </a:lnTo>
                  <a:lnTo>
                    <a:pt x="356901" y="1298813"/>
                  </a:lnTo>
                  <a:lnTo>
                    <a:pt x="392164" y="1282868"/>
                  </a:lnTo>
                  <a:lnTo>
                    <a:pt x="440570" y="1234430"/>
                  </a:lnTo>
                  <a:lnTo>
                    <a:pt x="464383" y="1171132"/>
                  </a:lnTo>
                  <a:lnTo>
                    <a:pt x="467360" y="1134364"/>
                  </a:lnTo>
                  <a:close/>
                </a:path>
                <a:path w="526414" h="2244090">
                  <a:moveTo>
                    <a:pt x="517398" y="1883664"/>
                  </a:moveTo>
                  <a:lnTo>
                    <a:pt x="517398" y="2055622"/>
                  </a:lnTo>
                  <a:lnTo>
                    <a:pt x="515352" y="2091838"/>
                  </a:lnTo>
                  <a:lnTo>
                    <a:pt x="499020" y="2157509"/>
                  </a:lnTo>
                  <a:lnTo>
                    <a:pt x="464774" y="2211703"/>
                  </a:lnTo>
                  <a:lnTo>
                    <a:pt x="403088" y="2240035"/>
                  </a:lnTo>
                  <a:lnTo>
                    <a:pt x="361314" y="2243582"/>
                  </a:lnTo>
                  <a:lnTo>
                    <a:pt x="358520" y="2243582"/>
                  </a:lnTo>
                  <a:lnTo>
                    <a:pt x="317039" y="2240012"/>
                  </a:lnTo>
                  <a:lnTo>
                    <a:pt x="255508" y="2211488"/>
                  </a:lnTo>
                  <a:lnTo>
                    <a:pt x="221029" y="2157009"/>
                  </a:lnTo>
                  <a:lnTo>
                    <a:pt x="204507" y="2091529"/>
                  </a:lnTo>
                  <a:lnTo>
                    <a:pt x="202437" y="2055622"/>
                  </a:lnTo>
                  <a:lnTo>
                    <a:pt x="202437" y="1949704"/>
                  </a:lnTo>
                  <a:lnTo>
                    <a:pt x="9398" y="1949704"/>
                  </a:lnTo>
                  <a:lnTo>
                    <a:pt x="9398" y="1883664"/>
                  </a:lnTo>
                  <a:lnTo>
                    <a:pt x="517398" y="1883664"/>
                  </a:lnTo>
                  <a:close/>
                </a:path>
                <a:path w="526414" h="2244090">
                  <a:moveTo>
                    <a:pt x="517398" y="1431036"/>
                  </a:moveTo>
                  <a:lnTo>
                    <a:pt x="517398" y="1497711"/>
                  </a:lnTo>
                  <a:lnTo>
                    <a:pt x="137794" y="1497711"/>
                  </a:lnTo>
                  <a:lnTo>
                    <a:pt x="123481" y="1499040"/>
                  </a:lnTo>
                  <a:lnTo>
                    <a:pt x="86994" y="1518793"/>
                  </a:lnTo>
                  <a:lnTo>
                    <a:pt x="67349" y="1555708"/>
                  </a:lnTo>
                  <a:lnTo>
                    <a:pt x="66039" y="1570355"/>
                  </a:lnTo>
                  <a:lnTo>
                    <a:pt x="66039" y="1766316"/>
                  </a:lnTo>
                  <a:lnTo>
                    <a:pt x="517398" y="1766316"/>
                  </a:lnTo>
                  <a:lnTo>
                    <a:pt x="517398" y="1832991"/>
                  </a:lnTo>
                  <a:lnTo>
                    <a:pt x="9398" y="1832991"/>
                  </a:lnTo>
                  <a:lnTo>
                    <a:pt x="9398" y="1559433"/>
                  </a:lnTo>
                  <a:lnTo>
                    <a:pt x="19202" y="1510248"/>
                  </a:lnTo>
                  <a:lnTo>
                    <a:pt x="47228" y="1468802"/>
                  </a:lnTo>
                  <a:lnTo>
                    <a:pt x="88681" y="1440787"/>
                  </a:lnTo>
                  <a:lnTo>
                    <a:pt x="137794" y="1431036"/>
                  </a:lnTo>
                  <a:lnTo>
                    <a:pt x="517398" y="1431036"/>
                  </a:lnTo>
                  <a:close/>
                </a:path>
                <a:path w="526414" h="2244090">
                  <a:moveTo>
                    <a:pt x="517398" y="457200"/>
                  </a:moveTo>
                  <a:lnTo>
                    <a:pt x="517398" y="629158"/>
                  </a:lnTo>
                  <a:lnTo>
                    <a:pt x="513185" y="686604"/>
                  </a:lnTo>
                  <a:lnTo>
                    <a:pt x="500549" y="733599"/>
                  </a:lnTo>
                  <a:lnTo>
                    <a:pt x="479488" y="770143"/>
                  </a:lnTo>
                  <a:lnTo>
                    <a:pt x="450003" y="796242"/>
                  </a:lnTo>
                  <a:lnTo>
                    <a:pt x="412093" y="811899"/>
                  </a:lnTo>
                  <a:lnTo>
                    <a:pt x="365760" y="817117"/>
                  </a:lnTo>
                  <a:lnTo>
                    <a:pt x="319368" y="812120"/>
                  </a:lnTo>
                  <a:lnTo>
                    <a:pt x="281230" y="797131"/>
                  </a:lnTo>
                  <a:lnTo>
                    <a:pt x="251341" y="772156"/>
                  </a:lnTo>
                  <a:lnTo>
                    <a:pt x="229693" y="737203"/>
                  </a:lnTo>
                  <a:lnTo>
                    <a:pt x="216281" y="692276"/>
                  </a:lnTo>
                  <a:lnTo>
                    <a:pt x="9398" y="835913"/>
                  </a:lnTo>
                  <a:lnTo>
                    <a:pt x="9398" y="755396"/>
                  </a:lnTo>
                  <a:lnTo>
                    <a:pt x="211200" y="615314"/>
                  </a:lnTo>
                  <a:lnTo>
                    <a:pt x="211200" y="523875"/>
                  </a:lnTo>
                  <a:lnTo>
                    <a:pt x="9398" y="523875"/>
                  </a:lnTo>
                  <a:lnTo>
                    <a:pt x="9398" y="457200"/>
                  </a:lnTo>
                  <a:lnTo>
                    <a:pt x="517398" y="457200"/>
                  </a:lnTo>
                  <a:close/>
                </a:path>
                <a:path w="526414" h="2244090">
                  <a:moveTo>
                    <a:pt x="517398" y="245999"/>
                  </a:moveTo>
                  <a:lnTo>
                    <a:pt x="517398" y="405638"/>
                  </a:lnTo>
                  <a:lnTo>
                    <a:pt x="460756" y="405638"/>
                  </a:lnTo>
                  <a:lnTo>
                    <a:pt x="460756" y="250316"/>
                  </a:lnTo>
                  <a:lnTo>
                    <a:pt x="458063" y="211314"/>
                  </a:lnTo>
                  <a:lnTo>
                    <a:pt x="436485" y="145071"/>
                  </a:lnTo>
                  <a:lnTo>
                    <a:pt x="391789" y="95732"/>
                  </a:lnTo>
                  <a:lnTo>
                    <a:pt x="314688" y="70153"/>
                  </a:lnTo>
                  <a:lnTo>
                    <a:pt x="263398" y="66675"/>
                  </a:lnTo>
                  <a:lnTo>
                    <a:pt x="212107" y="70153"/>
                  </a:lnTo>
                  <a:lnTo>
                    <a:pt x="169306" y="79835"/>
                  </a:lnTo>
                  <a:lnTo>
                    <a:pt x="109219" y="117855"/>
                  </a:lnTo>
                  <a:lnTo>
                    <a:pt x="76819" y="176228"/>
                  </a:lnTo>
                  <a:lnTo>
                    <a:pt x="66039" y="250316"/>
                  </a:lnTo>
                  <a:lnTo>
                    <a:pt x="66039" y="339598"/>
                  </a:lnTo>
                  <a:lnTo>
                    <a:pt x="237998" y="339598"/>
                  </a:lnTo>
                  <a:lnTo>
                    <a:pt x="237998" y="198120"/>
                  </a:lnTo>
                  <a:lnTo>
                    <a:pt x="293116" y="198120"/>
                  </a:lnTo>
                  <a:lnTo>
                    <a:pt x="293116" y="405638"/>
                  </a:lnTo>
                  <a:lnTo>
                    <a:pt x="291719" y="405638"/>
                  </a:lnTo>
                  <a:lnTo>
                    <a:pt x="237998" y="405638"/>
                  </a:lnTo>
                  <a:lnTo>
                    <a:pt x="9398" y="405638"/>
                  </a:lnTo>
                  <a:lnTo>
                    <a:pt x="9398" y="245999"/>
                  </a:lnTo>
                  <a:lnTo>
                    <a:pt x="12535" y="194347"/>
                  </a:lnTo>
                  <a:lnTo>
                    <a:pt x="21946" y="148780"/>
                  </a:lnTo>
                  <a:lnTo>
                    <a:pt x="37629" y="109295"/>
                  </a:lnTo>
                  <a:lnTo>
                    <a:pt x="59584" y="75890"/>
                  </a:lnTo>
                  <a:lnTo>
                    <a:pt x="87810" y="48564"/>
                  </a:lnTo>
                  <a:lnTo>
                    <a:pt x="122305" y="27314"/>
                  </a:lnTo>
                  <a:lnTo>
                    <a:pt x="163069" y="12138"/>
                  </a:lnTo>
                  <a:lnTo>
                    <a:pt x="210100" y="3034"/>
                  </a:lnTo>
                  <a:lnTo>
                    <a:pt x="263398" y="0"/>
                  </a:lnTo>
                  <a:lnTo>
                    <a:pt x="316695" y="3034"/>
                  </a:lnTo>
                  <a:lnTo>
                    <a:pt x="363726" y="12138"/>
                  </a:lnTo>
                  <a:lnTo>
                    <a:pt x="404490" y="27314"/>
                  </a:lnTo>
                  <a:lnTo>
                    <a:pt x="438985" y="48564"/>
                  </a:lnTo>
                  <a:lnTo>
                    <a:pt x="467211" y="75890"/>
                  </a:lnTo>
                  <a:lnTo>
                    <a:pt x="489166" y="109295"/>
                  </a:lnTo>
                  <a:lnTo>
                    <a:pt x="504849" y="148780"/>
                  </a:lnTo>
                  <a:lnTo>
                    <a:pt x="514260" y="194347"/>
                  </a:lnTo>
                  <a:lnTo>
                    <a:pt x="517398" y="245999"/>
                  </a:lnTo>
                  <a:close/>
                </a:path>
                <a:path w="526414" h="2244090">
                  <a:moveTo>
                    <a:pt x="526161" y="1134364"/>
                  </a:moveTo>
                  <a:lnTo>
                    <a:pt x="520160" y="1194450"/>
                  </a:lnTo>
                  <a:lnTo>
                    <a:pt x="502157" y="1251203"/>
                  </a:lnTo>
                  <a:lnTo>
                    <a:pt x="469566" y="1301781"/>
                  </a:lnTo>
                  <a:lnTo>
                    <a:pt x="419735" y="1343025"/>
                  </a:lnTo>
                  <a:lnTo>
                    <a:pt x="351472" y="1370520"/>
                  </a:lnTo>
                  <a:lnTo>
                    <a:pt x="309899" y="1377422"/>
                  </a:lnTo>
                  <a:lnTo>
                    <a:pt x="263398" y="1379727"/>
                  </a:lnTo>
                  <a:lnTo>
                    <a:pt x="216556" y="1377422"/>
                  </a:lnTo>
                  <a:lnTo>
                    <a:pt x="174704" y="1370520"/>
                  </a:lnTo>
                  <a:lnTo>
                    <a:pt x="137828" y="1359046"/>
                  </a:lnTo>
                  <a:lnTo>
                    <a:pt x="78698" y="1323593"/>
                  </a:lnTo>
                  <a:lnTo>
                    <a:pt x="37498" y="1277874"/>
                  </a:lnTo>
                  <a:lnTo>
                    <a:pt x="13233" y="1223696"/>
                  </a:lnTo>
                  <a:lnTo>
                    <a:pt x="1474" y="1165109"/>
                  </a:lnTo>
                  <a:lnTo>
                    <a:pt x="0" y="1134364"/>
                  </a:lnTo>
                  <a:lnTo>
                    <a:pt x="1545" y="1103268"/>
                  </a:lnTo>
                  <a:lnTo>
                    <a:pt x="13876" y="1043745"/>
                  </a:lnTo>
                  <a:lnTo>
                    <a:pt x="39163" y="988671"/>
                  </a:lnTo>
                  <a:lnTo>
                    <a:pt x="81073" y="942570"/>
                  </a:lnTo>
                  <a:lnTo>
                    <a:pt x="140346" y="907327"/>
                  </a:lnTo>
                  <a:lnTo>
                    <a:pt x="176784" y="896016"/>
                  </a:lnTo>
                  <a:lnTo>
                    <a:pt x="217793" y="889230"/>
                  </a:lnTo>
                  <a:lnTo>
                    <a:pt x="263398" y="886967"/>
                  </a:lnTo>
                  <a:lnTo>
                    <a:pt x="308996" y="889230"/>
                  </a:lnTo>
                  <a:lnTo>
                    <a:pt x="349964" y="896016"/>
                  </a:lnTo>
                  <a:lnTo>
                    <a:pt x="417956" y="923163"/>
                  </a:lnTo>
                  <a:lnTo>
                    <a:pt x="468249" y="964501"/>
                  </a:lnTo>
                  <a:lnTo>
                    <a:pt x="501395" y="1015746"/>
                  </a:lnTo>
                  <a:lnTo>
                    <a:pt x="519969" y="1073530"/>
                  </a:lnTo>
                  <a:lnTo>
                    <a:pt x="526161" y="1134364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288287" y="1949576"/>
              <a:ext cx="508000" cy="2707640"/>
            </a:xfrm>
            <a:custGeom>
              <a:avLst/>
              <a:gdLst/>
              <a:ahLst/>
              <a:cxnLst/>
              <a:rect l="l" t="t" r="r" b="b"/>
              <a:pathLst>
                <a:path w="508000" h="2707640">
                  <a:moveTo>
                    <a:pt x="508000" y="1493520"/>
                  </a:moveTo>
                  <a:lnTo>
                    <a:pt x="0" y="1493520"/>
                  </a:lnTo>
                  <a:lnTo>
                    <a:pt x="69" y="1666240"/>
                  </a:lnTo>
                  <a:lnTo>
                    <a:pt x="6461" y="1733677"/>
                  </a:lnTo>
                  <a:lnTo>
                    <a:pt x="25781" y="1795399"/>
                  </a:lnTo>
                  <a:lnTo>
                    <a:pt x="67024" y="1838944"/>
                  </a:lnTo>
                  <a:lnTo>
                    <a:pt x="139319" y="1853438"/>
                  </a:lnTo>
                  <a:lnTo>
                    <a:pt x="162819" y="1851937"/>
                  </a:lnTo>
                  <a:lnTo>
                    <a:pt x="202773" y="1839936"/>
                  </a:lnTo>
                  <a:lnTo>
                    <a:pt x="233489" y="1816818"/>
                  </a:lnTo>
                  <a:lnTo>
                    <a:pt x="257126" y="1785874"/>
                  </a:lnTo>
                  <a:lnTo>
                    <a:pt x="147320" y="1785874"/>
                  </a:lnTo>
                  <a:lnTo>
                    <a:pt x="121796" y="1783540"/>
                  </a:lnTo>
                  <a:lnTo>
                    <a:pt x="85133" y="1764871"/>
                  </a:lnTo>
                  <a:lnTo>
                    <a:pt x="66393" y="1729390"/>
                  </a:lnTo>
                  <a:lnTo>
                    <a:pt x="57717" y="1688242"/>
                  </a:lnTo>
                  <a:lnTo>
                    <a:pt x="56642" y="1666240"/>
                  </a:lnTo>
                  <a:lnTo>
                    <a:pt x="56642" y="1560195"/>
                  </a:lnTo>
                  <a:lnTo>
                    <a:pt x="508000" y="1560195"/>
                  </a:lnTo>
                  <a:lnTo>
                    <a:pt x="508000" y="1493520"/>
                  </a:lnTo>
                  <a:close/>
                </a:path>
                <a:path w="508000" h="2707640">
                  <a:moveTo>
                    <a:pt x="480624" y="1770634"/>
                  </a:moveTo>
                  <a:lnTo>
                    <a:pt x="264922" y="1770634"/>
                  </a:lnTo>
                  <a:lnTo>
                    <a:pt x="285875" y="1793876"/>
                  </a:lnTo>
                  <a:lnTo>
                    <a:pt x="311007" y="1810464"/>
                  </a:lnTo>
                  <a:lnTo>
                    <a:pt x="340306" y="1820408"/>
                  </a:lnTo>
                  <a:lnTo>
                    <a:pt x="373761" y="1823720"/>
                  </a:lnTo>
                  <a:lnTo>
                    <a:pt x="407743" y="1820767"/>
                  </a:lnTo>
                  <a:lnTo>
                    <a:pt x="436356" y="1811909"/>
                  </a:lnTo>
                  <a:lnTo>
                    <a:pt x="459611" y="1797145"/>
                  </a:lnTo>
                  <a:lnTo>
                    <a:pt x="477519" y="1776476"/>
                  </a:lnTo>
                  <a:lnTo>
                    <a:pt x="480624" y="1770634"/>
                  </a:lnTo>
                  <a:close/>
                </a:path>
                <a:path w="508000" h="2707640">
                  <a:moveTo>
                    <a:pt x="288163" y="1560195"/>
                  </a:moveTo>
                  <a:lnTo>
                    <a:pt x="232918" y="1560195"/>
                  </a:lnTo>
                  <a:lnTo>
                    <a:pt x="232918" y="1672717"/>
                  </a:lnTo>
                  <a:lnTo>
                    <a:pt x="231012" y="1695436"/>
                  </a:lnTo>
                  <a:lnTo>
                    <a:pt x="219773" y="1735492"/>
                  </a:lnTo>
                  <a:lnTo>
                    <a:pt x="198629" y="1767335"/>
                  </a:lnTo>
                  <a:lnTo>
                    <a:pt x="147320" y="1785874"/>
                  </a:lnTo>
                  <a:lnTo>
                    <a:pt x="257126" y="1785874"/>
                  </a:lnTo>
                  <a:lnTo>
                    <a:pt x="264922" y="1770634"/>
                  </a:lnTo>
                  <a:lnTo>
                    <a:pt x="480624" y="1770634"/>
                  </a:lnTo>
                  <a:lnTo>
                    <a:pt x="487508" y="1757680"/>
                  </a:lnTo>
                  <a:lnTo>
                    <a:pt x="370078" y="1757680"/>
                  </a:lnTo>
                  <a:lnTo>
                    <a:pt x="351385" y="1755967"/>
                  </a:lnTo>
                  <a:lnTo>
                    <a:pt x="309880" y="1730375"/>
                  </a:lnTo>
                  <a:lnTo>
                    <a:pt x="290020" y="1682815"/>
                  </a:lnTo>
                  <a:lnTo>
                    <a:pt x="288238" y="1664716"/>
                  </a:lnTo>
                  <a:lnTo>
                    <a:pt x="288163" y="1560195"/>
                  </a:lnTo>
                  <a:close/>
                </a:path>
                <a:path w="508000" h="2707640">
                  <a:moveTo>
                    <a:pt x="508000" y="1560195"/>
                  </a:moveTo>
                  <a:lnTo>
                    <a:pt x="451357" y="1560195"/>
                  </a:lnTo>
                  <a:lnTo>
                    <a:pt x="451357" y="1648714"/>
                  </a:lnTo>
                  <a:lnTo>
                    <a:pt x="450234" y="1670454"/>
                  </a:lnTo>
                  <a:lnTo>
                    <a:pt x="441178" y="1708935"/>
                  </a:lnTo>
                  <a:lnTo>
                    <a:pt x="408400" y="1749679"/>
                  </a:lnTo>
                  <a:lnTo>
                    <a:pt x="370078" y="1757680"/>
                  </a:lnTo>
                  <a:lnTo>
                    <a:pt x="487508" y="1757680"/>
                  </a:lnTo>
                  <a:lnTo>
                    <a:pt x="490854" y="1751381"/>
                  </a:lnTo>
                  <a:lnTo>
                    <a:pt x="500379" y="1723167"/>
                  </a:lnTo>
                  <a:lnTo>
                    <a:pt x="506094" y="1691858"/>
                  </a:lnTo>
                  <a:lnTo>
                    <a:pt x="508000" y="1657477"/>
                  </a:lnTo>
                  <a:lnTo>
                    <a:pt x="508000" y="1560195"/>
                  </a:lnTo>
                  <a:close/>
                </a:path>
                <a:path w="508000" h="2707640">
                  <a:moveTo>
                    <a:pt x="257683" y="2395347"/>
                  </a:moveTo>
                  <a:lnTo>
                    <a:pt x="201803" y="2395347"/>
                  </a:lnTo>
                  <a:lnTo>
                    <a:pt x="201803" y="2486787"/>
                  </a:lnTo>
                  <a:lnTo>
                    <a:pt x="0" y="2626868"/>
                  </a:lnTo>
                  <a:lnTo>
                    <a:pt x="0" y="2707386"/>
                  </a:lnTo>
                  <a:lnTo>
                    <a:pt x="206883" y="2563749"/>
                  </a:lnTo>
                  <a:lnTo>
                    <a:pt x="268439" y="2563749"/>
                  </a:lnTo>
                  <a:lnTo>
                    <a:pt x="263112" y="2547842"/>
                  </a:lnTo>
                  <a:lnTo>
                    <a:pt x="259040" y="2525815"/>
                  </a:lnTo>
                  <a:lnTo>
                    <a:pt x="257683" y="2502027"/>
                  </a:lnTo>
                  <a:lnTo>
                    <a:pt x="257683" y="2395347"/>
                  </a:lnTo>
                  <a:close/>
                </a:path>
                <a:path w="508000" h="2707640">
                  <a:moveTo>
                    <a:pt x="268439" y="2563749"/>
                  </a:moveTo>
                  <a:lnTo>
                    <a:pt x="206883" y="2563749"/>
                  </a:lnTo>
                  <a:lnTo>
                    <a:pt x="220295" y="2608675"/>
                  </a:lnTo>
                  <a:lnTo>
                    <a:pt x="241943" y="2643628"/>
                  </a:lnTo>
                  <a:lnTo>
                    <a:pt x="271832" y="2668603"/>
                  </a:lnTo>
                  <a:lnTo>
                    <a:pt x="309970" y="2683592"/>
                  </a:lnTo>
                  <a:lnTo>
                    <a:pt x="356362" y="2688590"/>
                  </a:lnTo>
                  <a:lnTo>
                    <a:pt x="402695" y="2683371"/>
                  </a:lnTo>
                  <a:lnTo>
                    <a:pt x="440605" y="2667714"/>
                  </a:lnTo>
                  <a:lnTo>
                    <a:pt x="470090" y="2641615"/>
                  </a:lnTo>
                  <a:lnTo>
                    <a:pt x="481517" y="2621788"/>
                  </a:lnTo>
                  <a:lnTo>
                    <a:pt x="354838" y="2621788"/>
                  </a:lnTo>
                  <a:lnTo>
                    <a:pt x="329977" y="2619595"/>
                  </a:lnTo>
                  <a:lnTo>
                    <a:pt x="309118" y="2613009"/>
                  </a:lnTo>
                  <a:lnTo>
                    <a:pt x="292258" y="2602017"/>
                  </a:lnTo>
                  <a:lnTo>
                    <a:pt x="279400" y="2586609"/>
                  </a:lnTo>
                  <a:lnTo>
                    <a:pt x="269898" y="2568106"/>
                  </a:lnTo>
                  <a:lnTo>
                    <a:pt x="268439" y="2563749"/>
                  </a:lnTo>
                  <a:close/>
                </a:path>
                <a:path w="508000" h="2707640">
                  <a:moveTo>
                    <a:pt x="508000" y="2328672"/>
                  </a:moveTo>
                  <a:lnTo>
                    <a:pt x="0" y="2328672"/>
                  </a:lnTo>
                  <a:lnTo>
                    <a:pt x="0" y="2395347"/>
                  </a:lnTo>
                  <a:lnTo>
                    <a:pt x="451357" y="2395347"/>
                  </a:lnTo>
                  <a:lnTo>
                    <a:pt x="451357" y="2502027"/>
                  </a:lnTo>
                  <a:lnTo>
                    <a:pt x="446024" y="2547842"/>
                  </a:lnTo>
                  <a:lnTo>
                    <a:pt x="430022" y="2586609"/>
                  </a:lnTo>
                  <a:lnTo>
                    <a:pt x="400478" y="2613009"/>
                  </a:lnTo>
                  <a:lnTo>
                    <a:pt x="354838" y="2621788"/>
                  </a:lnTo>
                  <a:lnTo>
                    <a:pt x="481517" y="2621788"/>
                  </a:lnTo>
                  <a:lnTo>
                    <a:pt x="491151" y="2605071"/>
                  </a:lnTo>
                  <a:lnTo>
                    <a:pt x="503787" y="2558076"/>
                  </a:lnTo>
                  <a:lnTo>
                    <a:pt x="507897" y="2502027"/>
                  </a:lnTo>
                  <a:lnTo>
                    <a:pt x="508000" y="2328672"/>
                  </a:lnTo>
                  <a:close/>
                </a:path>
                <a:path w="508000" h="2707640">
                  <a:moveTo>
                    <a:pt x="378841" y="1905000"/>
                  </a:moveTo>
                  <a:lnTo>
                    <a:pt x="128397" y="1905000"/>
                  </a:lnTo>
                  <a:lnTo>
                    <a:pt x="111375" y="1906075"/>
                  </a:lnTo>
                  <a:lnTo>
                    <a:pt x="64262" y="1922399"/>
                  </a:lnTo>
                  <a:lnTo>
                    <a:pt x="26882" y="1955206"/>
                  </a:lnTo>
                  <a:lnTo>
                    <a:pt x="4365" y="1999932"/>
                  </a:lnTo>
                  <a:lnTo>
                    <a:pt x="0" y="2033397"/>
                  </a:lnTo>
                  <a:lnTo>
                    <a:pt x="0" y="2277237"/>
                  </a:lnTo>
                  <a:lnTo>
                    <a:pt x="56642" y="2277237"/>
                  </a:lnTo>
                  <a:lnTo>
                    <a:pt x="56642" y="2044319"/>
                  </a:lnTo>
                  <a:lnTo>
                    <a:pt x="57975" y="2030243"/>
                  </a:lnTo>
                  <a:lnTo>
                    <a:pt x="77978" y="1993900"/>
                  </a:lnTo>
                  <a:lnTo>
                    <a:pt x="114393" y="1973772"/>
                  </a:lnTo>
                  <a:lnTo>
                    <a:pt x="128397" y="1972437"/>
                  </a:lnTo>
                  <a:lnTo>
                    <a:pt x="492264" y="1972437"/>
                  </a:lnTo>
                  <a:lnTo>
                    <a:pt x="490600" y="1969135"/>
                  </a:lnTo>
                  <a:lnTo>
                    <a:pt x="457721" y="1931826"/>
                  </a:lnTo>
                  <a:lnTo>
                    <a:pt x="412861" y="1909318"/>
                  </a:lnTo>
                  <a:lnTo>
                    <a:pt x="396249" y="1906075"/>
                  </a:lnTo>
                  <a:lnTo>
                    <a:pt x="378841" y="1905000"/>
                  </a:lnTo>
                  <a:close/>
                </a:path>
                <a:path w="508000" h="2707640">
                  <a:moveTo>
                    <a:pt x="492264" y="1972437"/>
                  </a:moveTo>
                  <a:lnTo>
                    <a:pt x="378841" y="1972437"/>
                  </a:lnTo>
                  <a:lnTo>
                    <a:pt x="393487" y="1973748"/>
                  </a:lnTo>
                  <a:lnTo>
                    <a:pt x="406955" y="1977691"/>
                  </a:lnTo>
                  <a:lnTo>
                    <a:pt x="439570" y="2004564"/>
                  </a:lnTo>
                  <a:lnTo>
                    <a:pt x="451357" y="2044319"/>
                  </a:lnTo>
                  <a:lnTo>
                    <a:pt x="451357" y="2277237"/>
                  </a:lnTo>
                  <a:lnTo>
                    <a:pt x="508000" y="2277237"/>
                  </a:lnTo>
                  <a:lnTo>
                    <a:pt x="508000" y="2033397"/>
                  </a:lnTo>
                  <a:lnTo>
                    <a:pt x="506906" y="2016319"/>
                  </a:lnTo>
                  <a:lnTo>
                    <a:pt x="503634" y="1999932"/>
                  </a:lnTo>
                  <a:lnTo>
                    <a:pt x="498195" y="1984212"/>
                  </a:lnTo>
                  <a:lnTo>
                    <a:pt x="492264" y="1972437"/>
                  </a:lnTo>
                  <a:close/>
                </a:path>
                <a:path w="508000" h="2707640">
                  <a:moveTo>
                    <a:pt x="290322" y="1972437"/>
                  </a:moveTo>
                  <a:lnTo>
                    <a:pt x="233680" y="1972437"/>
                  </a:lnTo>
                  <a:lnTo>
                    <a:pt x="233680" y="2264156"/>
                  </a:lnTo>
                  <a:lnTo>
                    <a:pt x="290322" y="2264156"/>
                  </a:lnTo>
                  <a:lnTo>
                    <a:pt x="290322" y="1972437"/>
                  </a:lnTo>
                  <a:close/>
                </a:path>
                <a:path w="508000" h="2707640">
                  <a:moveTo>
                    <a:pt x="508000" y="958596"/>
                  </a:moveTo>
                  <a:lnTo>
                    <a:pt x="0" y="958596"/>
                  </a:lnTo>
                  <a:lnTo>
                    <a:pt x="0" y="1025271"/>
                  </a:lnTo>
                  <a:lnTo>
                    <a:pt x="420243" y="1025271"/>
                  </a:lnTo>
                  <a:lnTo>
                    <a:pt x="82042" y="1167511"/>
                  </a:lnTo>
                  <a:lnTo>
                    <a:pt x="82042" y="1235075"/>
                  </a:lnTo>
                  <a:lnTo>
                    <a:pt x="420243" y="1376552"/>
                  </a:lnTo>
                  <a:lnTo>
                    <a:pt x="0" y="1376552"/>
                  </a:lnTo>
                  <a:lnTo>
                    <a:pt x="0" y="1443355"/>
                  </a:lnTo>
                  <a:lnTo>
                    <a:pt x="508000" y="1443355"/>
                  </a:lnTo>
                  <a:lnTo>
                    <a:pt x="508000" y="1346835"/>
                  </a:lnTo>
                  <a:lnTo>
                    <a:pt x="161162" y="1201674"/>
                  </a:lnTo>
                  <a:lnTo>
                    <a:pt x="508000" y="1055115"/>
                  </a:lnTo>
                  <a:lnTo>
                    <a:pt x="508000" y="958596"/>
                  </a:lnTo>
                  <a:close/>
                </a:path>
                <a:path w="508000" h="2707640">
                  <a:moveTo>
                    <a:pt x="378841" y="534924"/>
                  </a:moveTo>
                  <a:lnTo>
                    <a:pt x="128397" y="534924"/>
                  </a:lnTo>
                  <a:lnTo>
                    <a:pt x="111375" y="535999"/>
                  </a:lnTo>
                  <a:lnTo>
                    <a:pt x="64262" y="552323"/>
                  </a:lnTo>
                  <a:lnTo>
                    <a:pt x="26882" y="585130"/>
                  </a:lnTo>
                  <a:lnTo>
                    <a:pt x="4365" y="629856"/>
                  </a:lnTo>
                  <a:lnTo>
                    <a:pt x="0" y="663321"/>
                  </a:lnTo>
                  <a:lnTo>
                    <a:pt x="0" y="907161"/>
                  </a:lnTo>
                  <a:lnTo>
                    <a:pt x="56642" y="907161"/>
                  </a:lnTo>
                  <a:lnTo>
                    <a:pt x="56642" y="674243"/>
                  </a:lnTo>
                  <a:lnTo>
                    <a:pt x="57975" y="660167"/>
                  </a:lnTo>
                  <a:lnTo>
                    <a:pt x="77978" y="623824"/>
                  </a:lnTo>
                  <a:lnTo>
                    <a:pt x="114393" y="603696"/>
                  </a:lnTo>
                  <a:lnTo>
                    <a:pt x="128397" y="602361"/>
                  </a:lnTo>
                  <a:lnTo>
                    <a:pt x="492264" y="602361"/>
                  </a:lnTo>
                  <a:lnTo>
                    <a:pt x="490600" y="599059"/>
                  </a:lnTo>
                  <a:lnTo>
                    <a:pt x="457721" y="561750"/>
                  </a:lnTo>
                  <a:lnTo>
                    <a:pt x="412861" y="539241"/>
                  </a:lnTo>
                  <a:lnTo>
                    <a:pt x="396249" y="535999"/>
                  </a:lnTo>
                  <a:lnTo>
                    <a:pt x="378841" y="534924"/>
                  </a:lnTo>
                  <a:close/>
                </a:path>
                <a:path w="508000" h="2707640">
                  <a:moveTo>
                    <a:pt x="492264" y="602361"/>
                  </a:moveTo>
                  <a:lnTo>
                    <a:pt x="378841" y="602361"/>
                  </a:lnTo>
                  <a:lnTo>
                    <a:pt x="393487" y="603672"/>
                  </a:lnTo>
                  <a:lnTo>
                    <a:pt x="406955" y="607615"/>
                  </a:lnTo>
                  <a:lnTo>
                    <a:pt x="439570" y="634488"/>
                  </a:lnTo>
                  <a:lnTo>
                    <a:pt x="451357" y="674243"/>
                  </a:lnTo>
                  <a:lnTo>
                    <a:pt x="451357" y="907161"/>
                  </a:lnTo>
                  <a:lnTo>
                    <a:pt x="508000" y="907161"/>
                  </a:lnTo>
                  <a:lnTo>
                    <a:pt x="508000" y="663321"/>
                  </a:lnTo>
                  <a:lnTo>
                    <a:pt x="506906" y="646243"/>
                  </a:lnTo>
                  <a:lnTo>
                    <a:pt x="503634" y="629856"/>
                  </a:lnTo>
                  <a:lnTo>
                    <a:pt x="498195" y="614136"/>
                  </a:lnTo>
                  <a:lnTo>
                    <a:pt x="492264" y="602361"/>
                  </a:lnTo>
                  <a:close/>
                </a:path>
                <a:path w="508000" h="2707640">
                  <a:moveTo>
                    <a:pt x="290322" y="602361"/>
                  </a:moveTo>
                  <a:lnTo>
                    <a:pt x="233680" y="602361"/>
                  </a:lnTo>
                  <a:lnTo>
                    <a:pt x="233680" y="894080"/>
                  </a:lnTo>
                  <a:lnTo>
                    <a:pt x="290322" y="894080"/>
                  </a:lnTo>
                  <a:lnTo>
                    <a:pt x="290322" y="602361"/>
                  </a:lnTo>
                  <a:close/>
                </a:path>
                <a:path w="508000" h="2707640">
                  <a:moveTo>
                    <a:pt x="508000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420243" y="66675"/>
                  </a:lnTo>
                  <a:lnTo>
                    <a:pt x="82042" y="208914"/>
                  </a:lnTo>
                  <a:lnTo>
                    <a:pt x="82042" y="276478"/>
                  </a:lnTo>
                  <a:lnTo>
                    <a:pt x="420243" y="417957"/>
                  </a:lnTo>
                  <a:lnTo>
                    <a:pt x="0" y="417957"/>
                  </a:lnTo>
                  <a:lnTo>
                    <a:pt x="0" y="484759"/>
                  </a:lnTo>
                  <a:lnTo>
                    <a:pt x="508000" y="484759"/>
                  </a:lnTo>
                  <a:lnTo>
                    <a:pt x="508000" y="388238"/>
                  </a:lnTo>
                  <a:lnTo>
                    <a:pt x="161162" y="243077"/>
                  </a:lnTo>
                  <a:lnTo>
                    <a:pt x="508000" y="9652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A4A4A4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43406" y="3508247"/>
              <a:ext cx="179324" cy="228726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44446" y="4343400"/>
              <a:ext cx="196722" cy="22948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74926" y="3508247"/>
              <a:ext cx="166243" cy="200532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1288287" y="1949576"/>
              <a:ext cx="508000" cy="2707640"/>
            </a:xfrm>
            <a:custGeom>
              <a:avLst/>
              <a:gdLst/>
              <a:ahLst/>
              <a:cxnLst/>
              <a:rect l="l" t="t" r="r" b="b"/>
              <a:pathLst>
                <a:path w="508000" h="2707640">
                  <a:moveTo>
                    <a:pt x="508000" y="2328672"/>
                  </a:moveTo>
                  <a:lnTo>
                    <a:pt x="508000" y="2500630"/>
                  </a:lnTo>
                  <a:lnTo>
                    <a:pt x="503787" y="2558076"/>
                  </a:lnTo>
                  <a:lnTo>
                    <a:pt x="491151" y="2605071"/>
                  </a:lnTo>
                  <a:lnTo>
                    <a:pt x="470090" y="2641615"/>
                  </a:lnTo>
                  <a:lnTo>
                    <a:pt x="440605" y="2667714"/>
                  </a:lnTo>
                  <a:lnTo>
                    <a:pt x="402695" y="2683371"/>
                  </a:lnTo>
                  <a:lnTo>
                    <a:pt x="356362" y="2688590"/>
                  </a:lnTo>
                  <a:lnTo>
                    <a:pt x="309970" y="2683592"/>
                  </a:lnTo>
                  <a:lnTo>
                    <a:pt x="271832" y="2668603"/>
                  </a:lnTo>
                  <a:lnTo>
                    <a:pt x="241943" y="2643628"/>
                  </a:lnTo>
                  <a:lnTo>
                    <a:pt x="220295" y="2608675"/>
                  </a:lnTo>
                  <a:lnTo>
                    <a:pt x="206883" y="2563749"/>
                  </a:lnTo>
                  <a:lnTo>
                    <a:pt x="0" y="2707386"/>
                  </a:lnTo>
                  <a:lnTo>
                    <a:pt x="0" y="2626868"/>
                  </a:lnTo>
                  <a:lnTo>
                    <a:pt x="201803" y="2486787"/>
                  </a:lnTo>
                  <a:lnTo>
                    <a:pt x="201803" y="2395347"/>
                  </a:lnTo>
                  <a:lnTo>
                    <a:pt x="0" y="2395347"/>
                  </a:lnTo>
                  <a:lnTo>
                    <a:pt x="0" y="2328672"/>
                  </a:lnTo>
                  <a:lnTo>
                    <a:pt x="508000" y="2328672"/>
                  </a:lnTo>
                  <a:close/>
                </a:path>
                <a:path w="508000" h="2707640">
                  <a:moveTo>
                    <a:pt x="508000" y="2033397"/>
                  </a:moveTo>
                  <a:lnTo>
                    <a:pt x="508000" y="2277237"/>
                  </a:lnTo>
                  <a:lnTo>
                    <a:pt x="451357" y="2277237"/>
                  </a:lnTo>
                  <a:lnTo>
                    <a:pt x="451357" y="2044319"/>
                  </a:lnTo>
                  <a:lnTo>
                    <a:pt x="450048" y="2029987"/>
                  </a:lnTo>
                  <a:lnTo>
                    <a:pt x="430403" y="1993519"/>
                  </a:lnTo>
                  <a:lnTo>
                    <a:pt x="393487" y="1973748"/>
                  </a:lnTo>
                  <a:lnTo>
                    <a:pt x="378841" y="1972437"/>
                  </a:lnTo>
                  <a:lnTo>
                    <a:pt x="290322" y="1972437"/>
                  </a:lnTo>
                  <a:lnTo>
                    <a:pt x="290322" y="2264156"/>
                  </a:lnTo>
                  <a:lnTo>
                    <a:pt x="233680" y="2264156"/>
                  </a:lnTo>
                  <a:lnTo>
                    <a:pt x="233680" y="1972437"/>
                  </a:lnTo>
                  <a:lnTo>
                    <a:pt x="128397" y="1972437"/>
                  </a:lnTo>
                  <a:lnTo>
                    <a:pt x="89195" y="1984492"/>
                  </a:lnTo>
                  <a:lnTo>
                    <a:pt x="61976" y="2017156"/>
                  </a:lnTo>
                  <a:lnTo>
                    <a:pt x="56642" y="2044319"/>
                  </a:lnTo>
                  <a:lnTo>
                    <a:pt x="56642" y="2277237"/>
                  </a:lnTo>
                  <a:lnTo>
                    <a:pt x="0" y="2277237"/>
                  </a:lnTo>
                  <a:lnTo>
                    <a:pt x="0" y="2033397"/>
                  </a:lnTo>
                  <a:lnTo>
                    <a:pt x="1093" y="2016319"/>
                  </a:lnTo>
                  <a:lnTo>
                    <a:pt x="17399" y="1969135"/>
                  </a:lnTo>
                  <a:lnTo>
                    <a:pt x="50278" y="1931826"/>
                  </a:lnTo>
                  <a:lnTo>
                    <a:pt x="94996" y="1909318"/>
                  </a:lnTo>
                  <a:lnTo>
                    <a:pt x="128397" y="1905000"/>
                  </a:lnTo>
                  <a:lnTo>
                    <a:pt x="378841" y="1905000"/>
                  </a:lnTo>
                  <a:lnTo>
                    <a:pt x="428686" y="1914751"/>
                  </a:lnTo>
                  <a:lnTo>
                    <a:pt x="470169" y="1942766"/>
                  </a:lnTo>
                  <a:lnTo>
                    <a:pt x="498195" y="1984212"/>
                  </a:lnTo>
                  <a:lnTo>
                    <a:pt x="506906" y="2016319"/>
                  </a:lnTo>
                  <a:lnTo>
                    <a:pt x="508000" y="2033397"/>
                  </a:lnTo>
                  <a:close/>
                </a:path>
                <a:path w="508000" h="2707640">
                  <a:moveTo>
                    <a:pt x="508000" y="1493520"/>
                  </a:moveTo>
                  <a:lnTo>
                    <a:pt x="508000" y="1657477"/>
                  </a:lnTo>
                  <a:lnTo>
                    <a:pt x="506094" y="1691858"/>
                  </a:lnTo>
                  <a:lnTo>
                    <a:pt x="490854" y="1751381"/>
                  </a:lnTo>
                  <a:lnTo>
                    <a:pt x="459611" y="1797145"/>
                  </a:lnTo>
                  <a:lnTo>
                    <a:pt x="407743" y="1820767"/>
                  </a:lnTo>
                  <a:lnTo>
                    <a:pt x="373761" y="1823720"/>
                  </a:lnTo>
                  <a:lnTo>
                    <a:pt x="340306" y="1820408"/>
                  </a:lnTo>
                  <a:lnTo>
                    <a:pt x="311007" y="1810464"/>
                  </a:lnTo>
                  <a:lnTo>
                    <a:pt x="285875" y="1793876"/>
                  </a:lnTo>
                  <a:lnTo>
                    <a:pt x="264922" y="1770634"/>
                  </a:lnTo>
                  <a:lnTo>
                    <a:pt x="256349" y="1787394"/>
                  </a:lnTo>
                  <a:lnTo>
                    <a:pt x="219202" y="1829435"/>
                  </a:lnTo>
                  <a:lnTo>
                    <a:pt x="183975" y="1847437"/>
                  </a:lnTo>
                  <a:lnTo>
                    <a:pt x="139319" y="1853438"/>
                  </a:lnTo>
                  <a:lnTo>
                    <a:pt x="99290" y="1849816"/>
                  </a:lnTo>
                  <a:lnTo>
                    <a:pt x="42521" y="1820808"/>
                  </a:lnTo>
                  <a:lnTo>
                    <a:pt x="14519" y="1765442"/>
                  </a:lnTo>
                  <a:lnTo>
                    <a:pt x="1617" y="1700101"/>
                  </a:lnTo>
                  <a:lnTo>
                    <a:pt x="0" y="1664716"/>
                  </a:lnTo>
                  <a:lnTo>
                    <a:pt x="0" y="1560195"/>
                  </a:lnTo>
                  <a:lnTo>
                    <a:pt x="0" y="1552956"/>
                  </a:lnTo>
                  <a:lnTo>
                    <a:pt x="0" y="1493520"/>
                  </a:lnTo>
                  <a:lnTo>
                    <a:pt x="508000" y="1493520"/>
                  </a:lnTo>
                  <a:close/>
                </a:path>
                <a:path w="508000" h="2707640">
                  <a:moveTo>
                    <a:pt x="508000" y="958596"/>
                  </a:moveTo>
                  <a:lnTo>
                    <a:pt x="508000" y="1055115"/>
                  </a:lnTo>
                  <a:lnTo>
                    <a:pt x="161162" y="1201674"/>
                  </a:lnTo>
                  <a:lnTo>
                    <a:pt x="508000" y="1346835"/>
                  </a:lnTo>
                  <a:lnTo>
                    <a:pt x="508000" y="1443355"/>
                  </a:lnTo>
                  <a:lnTo>
                    <a:pt x="0" y="1443355"/>
                  </a:lnTo>
                  <a:lnTo>
                    <a:pt x="0" y="1376552"/>
                  </a:lnTo>
                  <a:lnTo>
                    <a:pt x="420243" y="1376552"/>
                  </a:lnTo>
                  <a:lnTo>
                    <a:pt x="82042" y="1235075"/>
                  </a:lnTo>
                  <a:lnTo>
                    <a:pt x="82042" y="1167511"/>
                  </a:lnTo>
                  <a:lnTo>
                    <a:pt x="420243" y="1025271"/>
                  </a:lnTo>
                  <a:lnTo>
                    <a:pt x="0" y="1025271"/>
                  </a:lnTo>
                  <a:lnTo>
                    <a:pt x="0" y="958596"/>
                  </a:lnTo>
                  <a:lnTo>
                    <a:pt x="508000" y="958596"/>
                  </a:lnTo>
                  <a:close/>
                </a:path>
                <a:path w="508000" h="2707640">
                  <a:moveTo>
                    <a:pt x="508000" y="663321"/>
                  </a:moveTo>
                  <a:lnTo>
                    <a:pt x="508000" y="907161"/>
                  </a:lnTo>
                  <a:lnTo>
                    <a:pt x="451357" y="907161"/>
                  </a:lnTo>
                  <a:lnTo>
                    <a:pt x="451357" y="674243"/>
                  </a:lnTo>
                  <a:lnTo>
                    <a:pt x="450048" y="659911"/>
                  </a:lnTo>
                  <a:lnTo>
                    <a:pt x="430403" y="623443"/>
                  </a:lnTo>
                  <a:lnTo>
                    <a:pt x="393487" y="603672"/>
                  </a:lnTo>
                  <a:lnTo>
                    <a:pt x="378841" y="602361"/>
                  </a:lnTo>
                  <a:lnTo>
                    <a:pt x="290322" y="602361"/>
                  </a:lnTo>
                  <a:lnTo>
                    <a:pt x="290322" y="894080"/>
                  </a:lnTo>
                  <a:lnTo>
                    <a:pt x="233680" y="894080"/>
                  </a:lnTo>
                  <a:lnTo>
                    <a:pt x="233680" y="602361"/>
                  </a:lnTo>
                  <a:lnTo>
                    <a:pt x="128397" y="602361"/>
                  </a:lnTo>
                  <a:lnTo>
                    <a:pt x="89195" y="614416"/>
                  </a:lnTo>
                  <a:lnTo>
                    <a:pt x="61976" y="647080"/>
                  </a:lnTo>
                  <a:lnTo>
                    <a:pt x="56642" y="674243"/>
                  </a:lnTo>
                  <a:lnTo>
                    <a:pt x="56642" y="907161"/>
                  </a:lnTo>
                  <a:lnTo>
                    <a:pt x="0" y="907161"/>
                  </a:lnTo>
                  <a:lnTo>
                    <a:pt x="0" y="663321"/>
                  </a:lnTo>
                  <a:lnTo>
                    <a:pt x="1093" y="646243"/>
                  </a:lnTo>
                  <a:lnTo>
                    <a:pt x="17399" y="599059"/>
                  </a:lnTo>
                  <a:lnTo>
                    <a:pt x="50278" y="561750"/>
                  </a:lnTo>
                  <a:lnTo>
                    <a:pt x="94996" y="539241"/>
                  </a:lnTo>
                  <a:lnTo>
                    <a:pt x="128397" y="534924"/>
                  </a:lnTo>
                  <a:lnTo>
                    <a:pt x="378841" y="534924"/>
                  </a:lnTo>
                  <a:lnTo>
                    <a:pt x="428686" y="544675"/>
                  </a:lnTo>
                  <a:lnTo>
                    <a:pt x="470169" y="572690"/>
                  </a:lnTo>
                  <a:lnTo>
                    <a:pt x="498195" y="614136"/>
                  </a:lnTo>
                  <a:lnTo>
                    <a:pt x="506906" y="646243"/>
                  </a:lnTo>
                  <a:lnTo>
                    <a:pt x="508000" y="663321"/>
                  </a:lnTo>
                  <a:close/>
                </a:path>
                <a:path w="508000" h="2707640">
                  <a:moveTo>
                    <a:pt x="508000" y="0"/>
                  </a:moveTo>
                  <a:lnTo>
                    <a:pt x="508000" y="96520"/>
                  </a:lnTo>
                  <a:lnTo>
                    <a:pt x="161162" y="243077"/>
                  </a:lnTo>
                  <a:lnTo>
                    <a:pt x="508000" y="388238"/>
                  </a:lnTo>
                  <a:lnTo>
                    <a:pt x="508000" y="484759"/>
                  </a:lnTo>
                  <a:lnTo>
                    <a:pt x="0" y="484759"/>
                  </a:lnTo>
                  <a:lnTo>
                    <a:pt x="0" y="417957"/>
                  </a:lnTo>
                  <a:lnTo>
                    <a:pt x="420243" y="417957"/>
                  </a:lnTo>
                  <a:lnTo>
                    <a:pt x="82042" y="276478"/>
                  </a:lnTo>
                  <a:lnTo>
                    <a:pt x="82042" y="208914"/>
                  </a:lnTo>
                  <a:lnTo>
                    <a:pt x="420243" y="66675"/>
                  </a:lnTo>
                  <a:lnTo>
                    <a:pt x="0" y="66675"/>
                  </a:lnTo>
                  <a:lnTo>
                    <a:pt x="0" y="0"/>
                  </a:lnTo>
                  <a:lnTo>
                    <a:pt x="508000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3932046" y="2588513"/>
            <a:ext cx="636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FF6600"/>
                </a:solidFill>
                <a:latin typeface="Liberation Sans Narrow"/>
                <a:cs typeface="Liberation Sans Narrow"/>
              </a:rPr>
              <a:t>Member</a:t>
            </a:r>
            <a:r>
              <a:rPr dirty="0" sz="1400" spc="60">
                <a:solidFill>
                  <a:srgbClr val="FF66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35">
                <a:solidFill>
                  <a:srgbClr val="FF6600"/>
                </a:solidFill>
                <a:latin typeface="Liberation Sans Narrow"/>
                <a:cs typeface="Liberation Sans Narrow"/>
              </a:rPr>
              <a:t>2: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3932046" y="3394659"/>
            <a:ext cx="6356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10">
                <a:solidFill>
                  <a:srgbClr val="FF6600"/>
                </a:solidFill>
                <a:latin typeface="Liberation Sans Narrow"/>
                <a:cs typeface="Liberation Sans Narrow"/>
              </a:rPr>
              <a:t>Member</a:t>
            </a:r>
            <a:r>
              <a:rPr dirty="0" sz="1400" spc="60">
                <a:solidFill>
                  <a:srgbClr val="FF66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40">
                <a:solidFill>
                  <a:srgbClr val="FF6600"/>
                </a:solidFill>
                <a:latin typeface="Liberation Sans Narrow"/>
                <a:cs typeface="Liberation Sans Narrow"/>
              </a:rPr>
              <a:t>3: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3932046" y="4201795"/>
            <a:ext cx="636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10">
                <a:solidFill>
                  <a:srgbClr val="FF6600"/>
                </a:solidFill>
                <a:latin typeface="Liberation Sans Narrow"/>
                <a:cs typeface="Liberation Sans Narrow"/>
              </a:rPr>
              <a:t>Member</a:t>
            </a:r>
            <a:r>
              <a:rPr dirty="0" sz="1400" spc="60">
                <a:solidFill>
                  <a:srgbClr val="FF66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35">
                <a:solidFill>
                  <a:srgbClr val="FF6600"/>
                </a:solidFill>
                <a:latin typeface="Liberation Sans Narrow"/>
                <a:cs typeface="Liberation Sans Narrow"/>
              </a:rPr>
              <a:t>4: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3944873" y="0"/>
            <a:ext cx="8246745" cy="6857365"/>
            <a:chOff x="3944873" y="0"/>
            <a:chExt cx="8246745" cy="6857365"/>
          </a:xfrm>
        </p:grpSpPr>
        <p:pic>
          <p:nvPicPr>
            <p:cNvPr id="88" name="object 8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44873" y="4609972"/>
              <a:ext cx="2269490" cy="211454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39763" y="4705603"/>
              <a:ext cx="60325" cy="61468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785609" y="4609972"/>
              <a:ext cx="1018413" cy="211454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8049767" y="1264919"/>
              <a:ext cx="596265" cy="596265"/>
            </a:xfrm>
            <a:custGeom>
              <a:avLst/>
              <a:gdLst/>
              <a:ahLst/>
              <a:cxnLst/>
              <a:rect l="l" t="t" r="r" b="b"/>
              <a:pathLst>
                <a:path w="596265" h="596264">
                  <a:moveTo>
                    <a:pt x="595883" y="0"/>
                  </a:moveTo>
                  <a:lnTo>
                    <a:pt x="0" y="0"/>
                  </a:lnTo>
                  <a:lnTo>
                    <a:pt x="595883" y="595883"/>
                  </a:lnTo>
                  <a:lnTo>
                    <a:pt x="59588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8352282" y="3530346"/>
              <a:ext cx="102235" cy="384175"/>
            </a:xfrm>
            <a:custGeom>
              <a:avLst/>
              <a:gdLst/>
              <a:ahLst/>
              <a:cxnLst/>
              <a:rect l="l" t="t" r="r" b="b"/>
              <a:pathLst>
                <a:path w="102234" h="384175">
                  <a:moveTo>
                    <a:pt x="0" y="0"/>
                  </a:moveTo>
                  <a:lnTo>
                    <a:pt x="0" y="384047"/>
                  </a:lnTo>
                  <a:lnTo>
                    <a:pt x="102108" y="282574"/>
                  </a:lnTo>
                </a:path>
              </a:pathLst>
            </a:custGeom>
            <a:ln w="190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8348471" y="3878579"/>
              <a:ext cx="108585" cy="1186180"/>
            </a:xfrm>
            <a:custGeom>
              <a:avLst/>
              <a:gdLst/>
              <a:ahLst/>
              <a:cxnLst/>
              <a:rect l="l" t="t" r="r" b="b"/>
              <a:pathLst>
                <a:path w="108584" h="1186179">
                  <a:moveTo>
                    <a:pt x="108203" y="0"/>
                  </a:moveTo>
                  <a:lnTo>
                    <a:pt x="0" y="120142"/>
                  </a:lnTo>
                  <a:lnTo>
                    <a:pt x="0" y="1185672"/>
                  </a:lnTo>
                  <a:lnTo>
                    <a:pt x="108203" y="1065530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155691" y="0"/>
              <a:ext cx="7035546" cy="6857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878568" y="0"/>
            <a:ext cx="2293620" cy="1027430"/>
          </a:xfrm>
          <a:custGeom>
            <a:avLst/>
            <a:gdLst/>
            <a:ahLst/>
            <a:cxnLst/>
            <a:rect l="l" t="t" r="r" b="b"/>
            <a:pathLst>
              <a:path w="2293620" h="1027430">
                <a:moveTo>
                  <a:pt x="2293620" y="0"/>
                </a:moveTo>
                <a:lnTo>
                  <a:pt x="1030224" y="0"/>
                </a:lnTo>
                <a:lnTo>
                  <a:pt x="0" y="1027176"/>
                </a:lnTo>
                <a:lnTo>
                  <a:pt x="1263268" y="1027176"/>
                </a:lnTo>
                <a:lnTo>
                  <a:pt x="2293620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object 4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827405"/>
                  </a:moveTo>
                  <a:lnTo>
                    <a:pt x="827405" y="0"/>
                  </a:lnTo>
                </a:path>
                <a:path w="12192000" h="6858000">
                  <a:moveTo>
                    <a:pt x="0" y="2743073"/>
                  </a:moveTo>
                  <a:lnTo>
                    <a:pt x="2743072" y="0"/>
                  </a:lnTo>
                </a:path>
                <a:path w="12192000" h="6858000">
                  <a:moveTo>
                    <a:pt x="0" y="4658947"/>
                  </a:moveTo>
                  <a:lnTo>
                    <a:pt x="4658975" y="0"/>
                  </a:lnTo>
                </a:path>
                <a:path w="12192000" h="6858000">
                  <a:moveTo>
                    <a:pt x="370471" y="6204229"/>
                  </a:moveTo>
                  <a:lnTo>
                    <a:pt x="6574673" y="0"/>
                  </a:lnTo>
                </a:path>
                <a:path w="12192000" h="6858000">
                  <a:moveTo>
                    <a:pt x="1632532" y="6857999"/>
                  </a:moveTo>
                  <a:lnTo>
                    <a:pt x="8490470" y="0"/>
                  </a:lnTo>
                </a:path>
                <a:path w="12192000" h="6858000">
                  <a:moveTo>
                    <a:pt x="3548264" y="6857999"/>
                  </a:moveTo>
                  <a:lnTo>
                    <a:pt x="10406253" y="0"/>
                  </a:lnTo>
                </a:path>
                <a:path w="12192000" h="6858000">
                  <a:moveTo>
                    <a:pt x="5464143" y="6857998"/>
                  </a:moveTo>
                  <a:lnTo>
                    <a:pt x="11865991" y="456057"/>
                  </a:lnTo>
                </a:path>
                <a:path w="12192000" h="6858000">
                  <a:moveTo>
                    <a:pt x="7379844" y="6857998"/>
                  </a:moveTo>
                  <a:lnTo>
                    <a:pt x="12192000" y="2045843"/>
                  </a:lnTo>
                </a:path>
                <a:path w="12192000" h="6858000">
                  <a:moveTo>
                    <a:pt x="9295639" y="6857998"/>
                  </a:moveTo>
                  <a:lnTo>
                    <a:pt x="12192000" y="3961638"/>
                  </a:lnTo>
                </a:path>
                <a:path w="12192000" h="6858000">
                  <a:moveTo>
                    <a:pt x="11211433" y="6857999"/>
                  </a:moveTo>
                  <a:lnTo>
                    <a:pt x="12192000" y="587743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9143"/>
              <a:ext cx="12192000" cy="6849109"/>
            </a:xfrm>
            <a:custGeom>
              <a:avLst/>
              <a:gdLst/>
              <a:ahLst/>
              <a:cxnLst/>
              <a:rect l="l" t="t" r="r" b="b"/>
              <a:pathLst>
                <a:path w="12192000" h="6849109">
                  <a:moveTo>
                    <a:pt x="30480" y="0"/>
                  </a:moveTo>
                  <a:lnTo>
                    <a:pt x="0" y="0"/>
                  </a:lnTo>
                  <a:lnTo>
                    <a:pt x="0" y="30848"/>
                  </a:lnTo>
                  <a:lnTo>
                    <a:pt x="30480" y="0"/>
                  </a:lnTo>
                  <a:close/>
                </a:path>
                <a:path w="12192000" h="6849109">
                  <a:moveTo>
                    <a:pt x="208788" y="0"/>
                  </a:moveTo>
                  <a:lnTo>
                    <a:pt x="123990" y="0"/>
                  </a:lnTo>
                  <a:lnTo>
                    <a:pt x="41148" y="83820"/>
                  </a:lnTo>
                  <a:lnTo>
                    <a:pt x="125933" y="83820"/>
                  </a:lnTo>
                  <a:lnTo>
                    <a:pt x="208788" y="0"/>
                  </a:lnTo>
                  <a:close/>
                </a:path>
                <a:path w="12192000" h="6849109">
                  <a:moveTo>
                    <a:pt x="388620" y="0"/>
                  </a:moveTo>
                  <a:lnTo>
                    <a:pt x="303822" y="0"/>
                  </a:lnTo>
                  <a:lnTo>
                    <a:pt x="220980" y="83820"/>
                  </a:lnTo>
                  <a:lnTo>
                    <a:pt x="305777" y="83820"/>
                  </a:lnTo>
                  <a:lnTo>
                    <a:pt x="388620" y="0"/>
                  </a:lnTo>
                  <a:close/>
                </a:path>
                <a:path w="12192000" h="6849109">
                  <a:moveTo>
                    <a:pt x="568452" y="0"/>
                  </a:moveTo>
                  <a:lnTo>
                    <a:pt x="483654" y="0"/>
                  </a:lnTo>
                  <a:lnTo>
                    <a:pt x="400812" y="83820"/>
                  </a:lnTo>
                  <a:lnTo>
                    <a:pt x="485609" y="83820"/>
                  </a:lnTo>
                  <a:lnTo>
                    <a:pt x="568452" y="0"/>
                  </a:lnTo>
                  <a:close/>
                </a:path>
                <a:path w="12192000" h="6849109">
                  <a:moveTo>
                    <a:pt x="748284" y="0"/>
                  </a:moveTo>
                  <a:lnTo>
                    <a:pt x="663486" y="0"/>
                  </a:lnTo>
                  <a:lnTo>
                    <a:pt x="580644" y="83820"/>
                  </a:lnTo>
                  <a:lnTo>
                    <a:pt x="665441" y="83820"/>
                  </a:lnTo>
                  <a:lnTo>
                    <a:pt x="748284" y="0"/>
                  </a:lnTo>
                  <a:close/>
                </a:path>
                <a:path w="12192000" h="6849109">
                  <a:moveTo>
                    <a:pt x="928116" y="0"/>
                  </a:moveTo>
                  <a:lnTo>
                    <a:pt x="841794" y="0"/>
                  </a:lnTo>
                  <a:lnTo>
                    <a:pt x="758952" y="83820"/>
                  </a:lnTo>
                  <a:lnTo>
                    <a:pt x="845273" y="83820"/>
                  </a:lnTo>
                  <a:lnTo>
                    <a:pt x="928116" y="0"/>
                  </a:lnTo>
                  <a:close/>
                </a:path>
                <a:path w="12192000" h="6849109">
                  <a:moveTo>
                    <a:pt x="1107948" y="0"/>
                  </a:moveTo>
                  <a:lnTo>
                    <a:pt x="1021626" y="0"/>
                  </a:lnTo>
                  <a:lnTo>
                    <a:pt x="938784" y="83820"/>
                  </a:lnTo>
                  <a:lnTo>
                    <a:pt x="1025105" y="83820"/>
                  </a:lnTo>
                  <a:lnTo>
                    <a:pt x="1107948" y="0"/>
                  </a:lnTo>
                  <a:close/>
                </a:path>
                <a:path w="12192000" h="6849109">
                  <a:moveTo>
                    <a:pt x="1287780" y="0"/>
                  </a:moveTo>
                  <a:lnTo>
                    <a:pt x="1201458" y="0"/>
                  </a:lnTo>
                  <a:lnTo>
                    <a:pt x="1118616" y="83820"/>
                  </a:lnTo>
                  <a:lnTo>
                    <a:pt x="1204937" y="83820"/>
                  </a:lnTo>
                  <a:lnTo>
                    <a:pt x="1287780" y="0"/>
                  </a:lnTo>
                  <a:close/>
                </a:path>
                <a:path w="12192000" h="6849109">
                  <a:moveTo>
                    <a:pt x="1467612" y="0"/>
                  </a:moveTo>
                  <a:lnTo>
                    <a:pt x="1381252" y="0"/>
                  </a:lnTo>
                  <a:lnTo>
                    <a:pt x="1298448" y="83820"/>
                  </a:lnTo>
                  <a:lnTo>
                    <a:pt x="1384808" y="83820"/>
                  </a:lnTo>
                  <a:lnTo>
                    <a:pt x="1467612" y="0"/>
                  </a:lnTo>
                  <a:close/>
                </a:path>
                <a:path w="12192000" h="6849109">
                  <a:moveTo>
                    <a:pt x="1647444" y="0"/>
                  </a:moveTo>
                  <a:lnTo>
                    <a:pt x="1561084" y="0"/>
                  </a:lnTo>
                  <a:lnTo>
                    <a:pt x="1478280" y="83820"/>
                  </a:lnTo>
                  <a:lnTo>
                    <a:pt x="1564640" y="83820"/>
                  </a:lnTo>
                  <a:lnTo>
                    <a:pt x="1647444" y="0"/>
                  </a:lnTo>
                  <a:close/>
                </a:path>
                <a:path w="12192000" h="6849109">
                  <a:moveTo>
                    <a:pt x="1827276" y="0"/>
                  </a:moveTo>
                  <a:lnTo>
                    <a:pt x="1740916" y="0"/>
                  </a:lnTo>
                  <a:lnTo>
                    <a:pt x="1658112" y="83820"/>
                  </a:lnTo>
                  <a:lnTo>
                    <a:pt x="1744472" y="83820"/>
                  </a:lnTo>
                  <a:lnTo>
                    <a:pt x="1827276" y="0"/>
                  </a:lnTo>
                  <a:close/>
                </a:path>
                <a:path w="12192000" h="6849109">
                  <a:moveTo>
                    <a:pt x="2005584" y="0"/>
                  </a:moveTo>
                  <a:lnTo>
                    <a:pt x="1920748" y="0"/>
                  </a:lnTo>
                  <a:lnTo>
                    <a:pt x="1837944" y="83820"/>
                  </a:lnTo>
                  <a:lnTo>
                    <a:pt x="1922780" y="83820"/>
                  </a:lnTo>
                  <a:lnTo>
                    <a:pt x="2005584" y="0"/>
                  </a:lnTo>
                  <a:close/>
                </a:path>
                <a:path w="12192000" h="6849109">
                  <a:moveTo>
                    <a:pt x="2185416" y="0"/>
                  </a:moveTo>
                  <a:lnTo>
                    <a:pt x="2100580" y="0"/>
                  </a:lnTo>
                  <a:lnTo>
                    <a:pt x="2017776" y="83820"/>
                  </a:lnTo>
                  <a:lnTo>
                    <a:pt x="2102612" y="83820"/>
                  </a:lnTo>
                  <a:lnTo>
                    <a:pt x="2185416" y="0"/>
                  </a:lnTo>
                  <a:close/>
                </a:path>
                <a:path w="12192000" h="6849109">
                  <a:moveTo>
                    <a:pt x="2365248" y="0"/>
                  </a:moveTo>
                  <a:lnTo>
                    <a:pt x="2280412" y="0"/>
                  </a:lnTo>
                  <a:lnTo>
                    <a:pt x="2197608" y="83820"/>
                  </a:lnTo>
                  <a:lnTo>
                    <a:pt x="2282444" y="83820"/>
                  </a:lnTo>
                  <a:lnTo>
                    <a:pt x="2365248" y="0"/>
                  </a:lnTo>
                  <a:close/>
                </a:path>
                <a:path w="12192000" h="6849109">
                  <a:moveTo>
                    <a:pt x="2545080" y="0"/>
                  </a:moveTo>
                  <a:lnTo>
                    <a:pt x="2460244" y="0"/>
                  </a:lnTo>
                  <a:lnTo>
                    <a:pt x="2377440" y="83820"/>
                  </a:lnTo>
                  <a:lnTo>
                    <a:pt x="2462276" y="83820"/>
                  </a:lnTo>
                  <a:lnTo>
                    <a:pt x="2545080" y="0"/>
                  </a:lnTo>
                  <a:close/>
                </a:path>
                <a:path w="12192000" h="6849109">
                  <a:moveTo>
                    <a:pt x="2724912" y="0"/>
                  </a:moveTo>
                  <a:lnTo>
                    <a:pt x="2638552" y="0"/>
                  </a:lnTo>
                  <a:lnTo>
                    <a:pt x="2555748" y="83820"/>
                  </a:lnTo>
                  <a:lnTo>
                    <a:pt x="2642108" y="83820"/>
                  </a:lnTo>
                  <a:lnTo>
                    <a:pt x="2724912" y="0"/>
                  </a:lnTo>
                  <a:close/>
                </a:path>
                <a:path w="12192000" h="6849109">
                  <a:moveTo>
                    <a:pt x="2904744" y="0"/>
                  </a:moveTo>
                  <a:lnTo>
                    <a:pt x="2818384" y="0"/>
                  </a:lnTo>
                  <a:lnTo>
                    <a:pt x="2735580" y="83820"/>
                  </a:lnTo>
                  <a:lnTo>
                    <a:pt x="2821940" y="83820"/>
                  </a:lnTo>
                  <a:lnTo>
                    <a:pt x="2904744" y="0"/>
                  </a:lnTo>
                  <a:close/>
                </a:path>
                <a:path w="12192000" h="6849109">
                  <a:moveTo>
                    <a:pt x="6621780" y="6690360"/>
                  </a:moveTo>
                  <a:lnTo>
                    <a:pt x="6453759" y="6690360"/>
                  </a:lnTo>
                  <a:lnTo>
                    <a:pt x="6297079" y="6848856"/>
                  </a:lnTo>
                  <a:lnTo>
                    <a:pt x="6465100" y="6848856"/>
                  </a:lnTo>
                  <a:lnTo>
                    <a:pt x="6621780" y="6690360"/>
                  </a:lnTo>
                  <a:close/>
                </a:path>
                <a:path w="12192000" h="6849109">
                  <a:moveTo>
                    <a:pt x="6976872" y="6690360"/>
                  </a:moveTo>
                  <a:lnTo>
                    <a:pt x="6808851" y="6690360"/>
                  </a:lnTo>
                  <a:lnTo>
                    <a:pt x="6652171" y="6848856"/>
                  </a:lnTo>
                  <a:lnTo>
                    <a:pt x="6820192" y="6848856"/>
                  </a:lnTo>
                  <a:lnTo>
                    <a:pt x="6976872" y="6690360"/>
                  </a:lnTo>
                  <a:close/>
                </a:path>
                <a:path w="12192000" h="6849109">
                  <a:moveTo>
                    <a:pt x="7331964" y="6690360"/>
                  </a:moveTo>
                  <a:lnTo>
                    <a:pt x="7162419" y="6690360"/>
                  </a:lnTo>
                  <a:lnTo>
                    <a:pt x="7005739" y="6848856"/>
                  </a:lnTo>
                  <a:lnTo>
                    <a:pt x="7175284" y="6848856"/>
                  </a:lnTo>
                  <a:lnTo>
                    <a:pt x="7331964" y="6690360"/>
                  </a:lnTo>
                  <a:close/>
                </a:path>
                <a:path w="12192000" h="6849109">
                  <a:moveTo>
                    <a:pt x="7687056" y="6690360"/>
                  </a:moveTo>
                  <a:lnTo>
                    <a:pt x="7517511" y="6690360"/>
                  </a:lnTo>
                  <a:lnTo>
                    <a:pt x="7360831" y="6848856"/>
                  </a:lnTo>
                  <a:lnTo>
                    <a:pt x="7530376" y="6848856"/>
                  </a:lnTo>
                  <a:lnTo>
                    <a:pt x="7687056" y="6690360"/>
                  </a:lnTo>
                  <a:close/>
                </a:path>
                <a:path w="12192000" h="6849109">
                  <a:moveTo>
                    <a:pt x="8040624" y="6690360"/>
                  </a:moveTo>
                  <a:lnTo>
                    <a:pt x="7872603" y="6690360"/>
                  </a:lnTo>
                  <a:lnTo>
                    <a:pt x="7715923" y="6848856"/>
                  </a:lnTo>
                  <a:lnTo>
                    <a:pt x="7883944" y="6848856"/>
                  </a:lnTo>
                  <a:lnTo>
                    <a:pt x="8040624" y="6690360"/>
                  </a:lnTo>
                  <a:close/>
                </a:path>
                <a:path w="12192000" h="6849109">
                  <a:moveTo>
                    <a:pt x="8395716" y="6690360"/>
                  </a:moveTo>
                  <a:lnTo>
                    <a:pt x="8227695" y="6690360"/>
                  </a:lnTo>
                  <a:lnTo>
                    <a:pt x="8071015" y="6848856"/>
                  </a:lnTo>
                  <a:lnTo>
                    <a:pt x="8239036" y="6848856"/>
                  </a:lnTo>
                  <a:lnTo>
                    <a:pt x="8395716" y="6690360"/>
                  </a:lnTo>
                  <a:close/>
                </a:path>
                <a:path w="12192000" h="6849109">
                  <a:moveTo>
                    <a:pt x="8457438" y="1606042"/>
                  </a:moveTo>
                  <a:lnTo>
                    <a:pt x="8456676" y="1606042"/>
                  </a:lnTo>
                  <a:lnTo>
                    <a:pt x="8456676" y="1563636"/>
                  </a:lnTo>
                  <a:lnTo>
                    <a:pt x="6342888" y="1563636"/>
                  </a:lnTo>
                  <a:lnTo>
                    <a:pt x="6342888" y="1606042"/>
                  </a:lnTo>
                  <a:lnTo>
                    <a:pt x="3581641" y="1606042"/>
                  </a:lnTo>
                  <a:lnTo>
                    <a:pt x="3579926" y="1597545"/>
                  </a:lnTo>
                  <a:lnTo>
                    <a:pt x="3571773" y="1585442"/>
                  </a:lnTo>
                  <a:lnTo>
                    <a:pt x="3559670" y="1577289"/>
                  </a:lnTo>
                  <a:lnTo>
                    <a:pt x="3544824" y="1574292"/>
                  </a:lnTo>
                  <a:lnTo>
                    <a:pt x="3529965" y="1577289"/>
                  </a:lnTo>
                  <a:lnTo>
                    <a:pt x="3517862" y="1585442"/>
                  </a:lnTo>
                  <a:lnTo>
                    <a:pt x="3509708" y="1597545"/>
                  </a:lnTo>
                  <a:lnTo>
                    <a:pt x="3506724" y="1612392"/>
                  </a:lnTo>
                  <a:lnTo>
                    <a:pt x="3509708" y="1627251"/>
                  </a:lnTo>
                  <a:lnTo>
                    <a:pt x="3517862" y="1639354"/>
                  </a:lnTo>
                  <a:lnTo>
                    <a:pt x="3529965" y="1647507"/>
                  </a:lnTo>
                  <a:lnTo>
                    <a:pt x="3544824" y="1650492"/>
                  </a:lnTo>
                  <a:lnTo>
                    <a:pt x="3559670" y="1647507"/>
                  </a:lnTo>
                  <a:lnTo>
                    <a:pt x="3571773" y="1639354"/>
                  </a:lnTo>
                  <a:lnTo>
                    <a:pt x="3579926" y="1627251"/>
                  </a:lnTo>
                  <a:lnTo>
                    <a:pt x="3581641" y="1618742"/>
                  </a:lnTo>
                  <a:lnTo>
                    <a:pt x="8457438" y="1618742"/>
                  </a:lnTo>
                  <a:lnTo>
                    <a:pt x="8457438" y="1606042"/>
                  </a:lnTo>
                  <a:close/>
                </a:path>
                <a:path w="12192000" h="6849109">
                  <a:moveTo>
                    <a:pt x="8750808" y="6690360"/>
                  </a:moveTo>
                  <a:lnTo>
                    <a:pt x="8582787" y="6690360"/>
                  </a:lnTo>
                  <a:lnTo>
                    <a:pt x="8426107" y="6848856"/>
                  </a:lnTo>
                  <a:lnTo>
                    <a:pt x="8594128" y="6848856"/>
                  </a:lnTo>
                  <a:lnTo>
                    <a:pt x="8750808" y="6690360"/>
                  </a:lnTo>
                  <a:close/>
                </a:path>
                <a:path w="12192000" h="6849109">
                  <a:moveTo>
                    <a:pt x="9105900" y="6690360"/>
                  </a:moveTo>
                  <a:lnTo>
                    <a:pt x="8936355" y="6690360"/>
                  </a:lnTo>
                  <a:lnTo>
                    <a:pt x="8779675" y="6848856"/>
                  </a:lnTo>
                  <a:lnTo>
                    <a:pt x="8949220" y="6848856"/>
                  </a:lnTo>
                  <a:lnTo>
                    <a:pt x="9105900" y="6690360"/>
                  </a:lnTo>
                  <a:close/>
                </a:path>
                <a:path w="12192000" h="6849109">
                  <a:moveTo>
                    <a:pt x="9460992" y="6690360"/>
                  </a:moveTo>
                  <a:lnTo>
                    <a:pt x="9291447" y="6690360"/>
                  </a:lnTo>
                  <a:lnTo>
                    <a:pt x="9134767" y="6848856"/>
                  </a:lnTo>
                  <a:lnTo>
                    <a:pt x="9304312" y="6848856"/>
                  </a:lnTo>
                  <a:lnTo>
                    <a:pt x="9460992" y="6690360"/>
                  </a:lnTo>
                  <a:close/>
                </a:path>
                <a:path w="12192000" h="6849109">
                  <a:moveTo>
                    <a:pt x="9814560" y="6690360"/>
                  </a:moveTo>
                  <a:lnTo>
                    <a:pt x="9646539" y="6690360"/>
                  </a:lnTo>
                  <a:lnTo>
                    <a:pt x="9489859" y="6848856"/>
                  </a:lnTo>
                  <a:lnTo>
                    <a:pt x="9657880" y="6848856"/>
                  </a:lnTo>
                  <a:lnTo>
                    <a:pt x="9814560" y="6690360"/>
                  </a:lnTo>
                  <a:close/>
                </a:path>
                <a:path w="12192000" h="6849109">
                  <a:moveTo>
                    <a:pt x="10169652" y="6690360"/>
                  </a:moveTo>
                  <a:lnTo>
                    <a:pt x="10001631" y="6690360"/>
                  </a:lnTo>
                  <a:lnTo>
                    <a:pt x="9844951" y="6848856"/>
                  </a:lnTo>
                  <a:lnTo>
                    <a:pt x="10012972" y="6848856"/>
                  </a:lnTo>
                  <a:lnTo>
                    <a:pt x="10169652" y="6690360"/>
                  </a:lnTo>
                  <a:close/>
                </a:path>
                <a:path w="12192000" h="6849109">
                  <a:moveTo>
                    <a:pt x="10524744" y="6690360"/>
                  </a:moveTo>
                  <a:lnTo>
                    <a:pt x="10356723" y="6690360"/>
                  </a:lnTo>
                  <a:lnTo>
                    <a:pt x="10200043" y="6848856"/>
                  </a:lnTo>
                  <a:lnTo>
                    <a:pt x="10368064" y="6848856"/>
                  </a:lnTo>
                  <a:lnTo>
                    <a:pt x="10524744" y="6690360"/>
                  </a:lnTo>
                  <a:close/>
                </a:path>
                <a:path w="12192000" h="6849109">
                  <a:moveTo>
                    <a:pt x="10879836" y="6690360"/>
                  </a:moveTo>
                  <a:lnTo>
                    <a:pt x="10710291" y="6690360"/>
                  </a:lnTo>
                  <a:lnTo>
                    <a:pt x="10553611" y="6848856"/>
                  </a:lnTo>
                  <a:lnTo>
                    <a:pt x="10723156" y="6848856"/>
                  </a:lnTo>
                  <a:lnTo>
                    <a:pt x="10879836" y="6690360"/>
                  </a:lnTo>
                  <a:close/>
                </a:path>
                <a:path w="12192000" h="6849109">
                  <a:moveTo>
                    <a:pt x="11234928" y="6690360"/>
                  </a:moveTo>
                  <a:lnTo>
                    <a:pt x="11065383" y="6690360"/>
                  </a:lnTo>
                  <a:lnTo>
                    <a:pt x="10908703" y="6848856"/>
                  </a:lnTo>
                  <a:lnTo>
                    <a:pt x="11078248" y="6848856"/>
                  </a:lnTo>
                  <a:lnTo>
                    <a:pt x="11234928" y="6690360"/>
                  </a:lnTo>
                  <a:close/>
                </a:path>
                <a:path w="12192000" h="6849109">
                  <a:moveTo>
                    <a:pt x="11588496" y="6690360"/>
                  </a:moveTo>
                  <a:lnTo>
                    <a:pt x="11420475" y="6690360"/>
                  </a:lnTo>
                  <a:lnTo>
                    <a:pt x="11263795" y="6848856"/>
                  </a:lnTo>
                  <a:lnTo>
                    <a:pt x="11431816" y="6848856"/>
                  </a:lnTo>
                  <a:lnTo>
                    <a:pt x="11588496" y="6690360"/>
                  </a:lnTo>
                  <a:close/>
                </a:path>
                <a:path w="12192000" h="6849109">
                  <a:moveTo>
                    <a:pt x="11943588" y="6690360"/>
                  </a:moveTo>
                  <a:lnTo>
                    <a:pt x="11775567" y="6690360"/>
                  </a:lnTo>
                  <a:lnTo>
                    <a:pt x="11618887" y="6848856"/>
                  </a:lnTo>
                  <a:lnTo>
                    <a:pt x="11786908" y="6848856"/>
                  </a:lnTo>
                  <a:lnTo>
                    <a:pt x="11943588" y="6690360"/>
                  </a:lnTo>
                  <a:close/>
                </a:path>
                <a:path w="12192000" h="6849109">
                  <a:moveTo>
                    <a:pt x="12192000" y="6690360"/>
                  </a:moveTo>
                  <a:lnTo>
                    <a:pt x="12130659" y="6690360"/>
                  </a:lnTo>
                  <a:lnTo>
                    <a:pt x="11973979" y="6848856"/>
                  </a:lnTo>
                  <a:lnTo>
                    <a:pt x="12142000" y="6848856"/>
                  </a:lnTo>
                  <a:lnTo>
                    <a:pt x="12192000" y="6798284"/>
                  </a:lnTo>
                  <a:lnTo>
                    <a:pt x="12192000" y="669036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0"/>
              <a:ext cx="1419225" cy="1414780"/>
            </a:xfrm>
            <a:custGeom>
              <a:avLst/>
              <a:gdLst/>
              <a:ahLst/>
              <a:cxnLst/>
              <a:rect l="l" t="t" r="r" b="b"/>
              <a:pathLst>
                <a:path w="1419225" h="1414780">
                  <a:moveTo>
                    <a:pt x="1418844" y="0"/>
                  </a:moveTo>
                  <a:lnTo>
                    <a:pt x="444322" y="0"/>
                  </a:lnTo>
                  <a:lnTo>
                    <a:pt x="0" y="442849"/>
                  </a:lnTo>
                  <a:lnTo>
                    <a:pt x="0" y="1414272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5944" y="2474976"/>
              <a:ext cx="2432304" cy="243230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7620" y="1938401"/>
              <a:ext cx="4058538" cy="356336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996440" y="2453639"/>
              <a:ext cx="8425180" cy="2616835"/>
            </a:xfrm>
            <a:custGeom>
              <a:avLst/>
              <a:gdLst/>
              <a:ahLst/>
              <a:cxnLst/>
              <a:rect l="l" t="t" r="r" b="b"/>
              <a:pathLst>
                <a:path w="8425180" h="2616835">
                  <a:moveTo>
                    <a:pt x="2199132" y="2572258"/>
                  </a:moveTo>
                  <a:lnTo>
                    <a:pt x="74917" y="2572258"/>
                  </a:lnTo>
                  <a:lnTo>
                    <a:pt x="73202" y="2563761"/>
                  </a:lnTo>
                  <a:lnTo>
                    <a:pt x="65049" y="2551658"/>
                  </a:lnTo>
                  <a:lnTo>
                    <a:pt x="52946" y="2543505"/>
                  </a:lnTo>
                  <a:lnTo>
                    <a:pt x="38100" y="2540508"/>
                  </a:lnTo>
                  <a:lnTo>
                    <a:pt x="23241" y="2543505"/>
                  </a:lnTo>
                  <a:lnTo>
                    <a:pt x="11137" y="2551658"/>
                  </a:lnTo>
                  <a:lnTo>
                    <a:pt x="2984" y="2563761"/>
                  </a:lnTo>
                  <a:lnTo>
                    <a:pt x="0" y="2578608"/>
                  </a:lnTo>
                  <a:lnTo>
                    <a:pt x="2984" y="2593467"/>
                  </a:lnTo>
                  <a:lnTo>
                    <a:pt x="11137" y="2605570"/>
                  </a:lnTo>
                  <a:lnTo>
                    <a:pt x="23241" y="2613723"/>
                  </a:lnTo>
                  <a:lnTo>
                    <a:pt x="38100" y="2616708"/>
                  </a:lnTo>
                  <a:lnTo>
                    <a:pt x="52946" y="2613723"/>
                  </a:lnTo>
                  <a:lnTo>
                    <a:pt x="65049" y="2605570"/>
                  </a:lnTo>
                  <a:lnTo>
                    <a:pt x="73202" y="2593467"/>
                  </a:lnTo>
                  <a:lnTo>
                    <a:pt x="74917" y="2584958"/>
                  </a:lnTo>
                  <a:lnTo>
                    <a:pt x="2199132" y="2584958"/>
                  </a:lnTo>
                  <a:lnTo>
                    <a:pt x="2199132" y="2572258"/>
                  </a:lnTo>
                  <a:close/>
                </a:path>
                <a:path w="8425180" h="2616835">
                  <a:moveTo>
                    <a:pt x="2837688" y="0"/>
                  </a:moveTo>
                  <a:lnTo>
                    <a:pt x="2712212" y="0"/>
                  </a:lnTo>
                  <a:lnTo>
                    <a:pt x="2712212" y="38100"/>
                  </a:lnTo>
                  <a:lnTo>
                    <a:pt x="2584704" y="38100"/>
                  </a:lnTo>
                  <a:lnTo>
                    <a:pt x="2584704" y="54610"/>
                  </a:lnTo>
                  <a:lnTo>
                    <a:pt x="2421128" y="54610"/>
                  </a:lnTo>
                  <a:lnTo>
                    <a:pt x="2326233" y="150622"/>
                  </a:lnTo>
                  <a:lnTo>
                    <a:pt x="2046973" y="150622"/>
                  </a:lnTo>
                  <a:lnTo>
                    <a:pt x="2045258" y="142125"/>
                  </a:lnTo>
                  <a:lnTo>
                    <a:pt x="2037105" y="130022"/>
                  </a:lnTo>
                  <a:lnTo>
                    <a:pt x="2025002" y="121869"/>
                  </a:lnTo>
                  <a:lnTo>
                    <a:pt x="2010156" y="118872"/>
                  </a:lnTo>
                  <a:lnTo>
                    <a:pt x="1995297" y="121869"/>
                  </a:lnTo>
                  <a:lnTo>
                    <a:pt x="1983193" y="130022"/>
                  </a:lnTo>
                  <a:lnTo>
                    <a:pt x="1975040" y="142125"/>
                  </a:lnTo>
                  <a:lnTo>
                    <a:pt x="1972056" y="156972"/>
                  </a:lnTo>
                  <a:lnTo>
                    <a:pt x="1975040" y="171831"/>
                  </a:lnTo>
                  <a:lnTo>
                    <a:pt x="1983193" y="183934"/>
                  </a:lnTo>
                  <a:lnTo>
                    <a:pt x="1995297" y="192087"/>
                  </a:lnTo>
                  <a:lnTo>
                    <a:pt x="2010156" y="195072"/>
                  </a:lnTo>
                  <a:lnTo>
                    <a:pt x="2025002" y="192087"/>
                  </a:lnTo>
                  <a:lnTo>
                    <a:pt x="2037105" y="183934"/>
                  </a:lnTo>
                  <a:lnTo>
                    <a:pt x="2045258" y="171831"/>
                  </a:lnTo>
                  <a:lnTo>
                    <a:pt x="2046973" y="163322"/>
                  </a:lnTo>
                  <a:lnTo>
                    <a:pt x="2320455" y="163322"/>
                  </a:lnTo>
                  <a:lnTo>
                    <a:pt x="2234514" y="248158"/>
                  </a:lnTo>
                  <a:lnTo>
                    <a:pt x="225793" y="248158"/>
                  </a:lnTo>
                  <a:lnTo>
                    <a:pt x="224078" y="239661"/>
                  </a:lnTo>
                  <a:lnTo>
                    <a:pt x="215925" y="227558"/>
                  </a:lnTo>
                  <a:lnTo>
                    <a:pt x="203822" y="219405"/>
                  </a:lnTo>
                  <a:lnTo>
                    <a:pt x="188976" y="216408"/>
                  </a:lnTo>
                  <a:lnTo>
                    <a:pt x="174117" y="219405"/>
                  </a:lnTo>
                  <a:lnTo>
                    <a:pt x="162013" y="227558"/>
                  </a:lnTo>
                  <a:lnTo>
                    <a:pt x="153860" y="239661"/>
                  </a:lnTo>
                  <a:lnTo>
                    <a:pt x="150876" y="254508"/>
                  </a:lnTo>
                  <a:lnTo>
                    <a:pt x="153860" y="269367"/>
                  </a:lnTo>
                  <a:lnTo>
                    <a:pt x="162013" y="281470"/>
                  </a:lnTo>
                  <a:lnTo>
                    <a:pt x="174117" y="289623"/>
                  </a:lnTo>
                  <a:lnTo>
                    <a:pt x="188976" y="292608"/>
                  </a:lnTo>
                  <a:lnTo>
                    <a:pt x="203822" y="289623"/>
                  </a:lnTo>
                  <a:lnTo>
                    <a:pt x="215925" y="281470"/>
                  </a:lnTo>
                  <a:lnTo>
                    <a:pt x="224078" y="269367"/>
                  </a:lnTo>
                  <a:lnTo>
                    <a:pt x="225793" y="260858"/>
                  </a:lnTo>
                  <a:lnTo>
                    <a:pt x="2350008" y="260858"/>
                  </a:lnTo>
                  <a:lnTo>
                    <a:pt x="2350008" y="252006"/>
                  </a:lnTo>
                  <a:lnTo>
                    <a:pt x="2537091" y="67310"/>
                  </a:lnTo>
                  <a:lnTo>
                    <a:pt x="2584704" y="67310"/>
                  </a:lnTo>
                  <a:lnTo>
                    <a:pt x="2584704" y="76200"/>
                  </a:lnTo>
                  <a:lnTo>
                    <a:pt x="2712212" y="76200"/>
                  </a:lnTo>
                  <a:lnTo>
                    <a:pt x="2712212" y="114300"/>
                  </a:lnTo>
                  <a:lnTo>
                    <a:pt x="2837688" y="114300"/>
                  </a:lnTo>
                  <a:lnTo>
                    <a:pt x="2837688" y="76200"/>
                  </a:lnTo>
                  <a:lnTo>
                    <a:pt x="2837688" y="38100"/>
                  </a:lnTo>
                  <a:lnTo>
                    <a:pt x="2837688" y="0"/>
                  </a:lnTo>
                  <a:close/>
                </a:path>
                <a:path w="8425180" h="2616835">
                  <a:moveTo>
                    <a:pt x="8042148" y="254508"/>
                  </a:moveTo>
                  <a:lnTo>
                    <a:pt x="8040865" y="248158"/>
                  </a:lnTo>
                  <a:lnTo>
                    <a:pt x="8039151" y="239661"/>
                  </a:lnTo>
                  <a:lnTo>
                    <a:pt x="8030997" y="227558"/>
                  </a:lnTo>
                  <a:lnTo>
                    <a:pt x="8018894" y="219405"/>
                  </a:lnTo>
                  <a:lnTo>
                    <a:pt x="8004048" y="216408"/>
                  </a:lnTo>
                  <a:lnTo>
                    <a:pt x="7989189" y="219405"/>
                  </a:lnTo>
                  <a:lnTo>
                    <a:pt x="7977086" y="227558"/>
                  </a:lnTo>
                  <a:lnTo>
                    <a:pt x="7968932" y="239661"/>
                  </a:lnTo>
                  <a:lnTo>
                    <a:pt x="7967218" y="248158"/>
                  </a:lnTo>
                  <a:lnTo>
                    <a:pt x="5960021" y="248158"/>
                  </a:lnTo>
                  <a:lnTo>
                    <a:pt x="5874080" y="163322"/>
                  </a:lnTo>
                  <a:lnTo>
                    <a:pt x="6147562" y="163322"/>
                  </a:lnTo>
                  <a:lnTo>
                    <a:pt x="6149276" y="171831"/>
                  </a:lnTo>
                  <a:lnTo>
                    <a:pt x="6157430" y="183934"/>
                  </a:lnTo>
                  <a:lnTo>
                    <a:pt x="6169533" y="192087"/>
                  </a:lnTo>
                  <a:lnTo>
                    <a:pt x="6184392" y="195072"/>
                  </a:lnTo>
                  <a:lnTo>
                    <a:pt x="6199238" y="192087"/>
                  </a:lnTo>
                  <a:lnTo>
                    <a:pt x="6211341" y="183934"/>
                  </a:lnTo>
                  <a:lnTo>
                    <a:pt x="6219495" y="171831"/>
                  </a:lnTo>
                  <a:lnTo>
                    <a:pt x="6221209" y="163322"/>
                  </a:lnTo>
                  <a:lnTo>
                    <a:pt x="6222492" y="156972"/>
                  </a:lnTo>
                  <a:lnTo>
                    <a:pt x="6221209" y="150622"/>
                  </a:lnTo>
                  <a:lnTo>
                    <a:pt x="6219495" y="142125"/>
                  </a:lnTo>
                  <a:lnTo>
                    <a:pt x="6211341" y="130022"/>
                  </a:lnTo>
                  <a:lnTo>
                    <a:pt x="6199238" y="121869"/>
                  </a:lnTo>
                  <a:lnTo>
                    <a:pt x="6184392" y="118872"/>
                  </a:lnTo>
                  <a:lnTo>
                    <a:pt x="6169533" y="121869"/>
                  </a:lnTo>
                  <a:lnTo>
                    <a:pt x="6157430" y="130022"/>
                  </a:lnTo>
                  <a:lnTo>
                    <a:pt x="6149276" y="142125"/>
                  </a:lnTo>
                  <a:lnTo>
                    <a:pt x="6147562" y="150622"/>
                  </a:lnTo>
                  <a:lnTo>
                    <a:pt x="5867539" y="150622"/>
                  </a:lnTo>
                  <a:lnTo>
                    <a:pt x="5784875" y="67310"/>
                  </a:lnTo>
                  <a:lnTo>
                    <a:pt x="5782983" y="65405"/>
                  </a:lnTo>
                  <a:lnTo>
                    <a:pt x="5772277" y="54610"/>
                  </a:lnTo>
                  <a:lnTo>
                    <a:pt x="5609844" y="54610"/>
                  </a:lnTo>
                  <a:lnTo>
                    <a:pt x="5609844" y="38100"/>
                  </a:lnTo>
                  <a:lnTo>
                    <a:pt x="5482336" y="38100"/>
                  </a:lnTo>
                  <a:lnTo>
                    <a:pt x="5482336" y="0"/>
                  </a:lnTo>
                  <a:lnTo>
                    <a:pt x="5356860" y="0"/>
                  </a:lnTo>
                  <a:lnTo>
                    <a:pt x="5356860" y="38100"/>
                  </a:lnTo>
                  <a:lnTo>
                    <a:pt x="5356860" y="76200"/>
                  </a:lnTo>
                  <a:lnTo>
                    <a:pt x="5356860" y="114300"/>
                  </a:lnTo>
                  <a:lnTo>
                    <a:pt x="5482336" y="114300"/>
                  </a:lnTo>
                  <a:lnTo>
                    <a:pt x="5482336" y="76200"/>
                  </a:lnTo>
                  <a:lnTo>
                    <a:pt x="5609844" y="76200"/>
                  </a:lnTo>
                  <a:lnTo>
                    <a:pt x="5609844" y="67310"/>
                  </a:lnTo>
                  <a:lnTo>
                    <a:pt x="5657443" y="67310"/>
                  </a:lnTo>
                  <a:lnTo>
                    <a:pt x="5844540" y="252006"/>
                  </a:lnTo>
                  <a:lnTo>
                    <a:pt x="5844540" y="260858"/>
                  </a:lnTo>
                  <a:lnTo>
                    <a:pt x="7967218" y="260858"/>
                  </a:lnTo>
                  <a:lnTo>
                    <a:pt x="7968932" y="269367"/>
                  </a:lnTo>
                  <a:lnTo>
                    <a:pt x="7977086" y="281470"/>
                  </a:lnTo>
                  <a:lnTo>
                    <a:pt x="7989189" y="289623"/>
                  </a:lnTo>
                  <a:lnTo>
                    <a:pt x="8004048" y="292608"/>
                  </a:lnTo>
                  <a:lnTo>
                    <a:pt x="8018894" y="289623"/>
                  </a:lnTo>
                  <a:lnTo>
                    <a:pt x="8030997" y="281470"/>
                  </a:lnTo>
                  <a:lnTo>
                    <a:pt x="8039151" y="269367"/>
                  </a:lnTo>
                  <a:lnTo>
                    <a:pt x="8040865" y="260858"/>
                  </a:lnTo>
                  <a:lnTo>
                    <a:pt x="8042148" y="254508"/>
                  </a:lnTo>
                  <a:close/>
                </a:path>
                <a:path w="8425180" h="2616835">
                  <a:moveTo>
                    <a:pt x="8424672" y="2074164"/>
                  </a:moveTo>
                  <a:lnTo>
                    <a:pt x="8423389" y="2067814"/>
                  </a:lnTo>
                  <a:lnTo>
                    <a:pt x="8421675" y="2059317"/>
                  </a:lnTo>
                  <a:lnTo>
                    <a:pt x="8413521" y="2047214"/>
                  </a:lnTo>
                  <a:lnTo>
                    <a:pt x="8401418" y="2039061"/>
                  </a:lnTo>
                  <a:lnTo>
                    <a:pt x="8386572" y="2036064"/>
                  </a:lnTo>
                  <a:lnTo>
                    <a:pt x="8371713" y="2039061"/>
                  </a:lnTo>
                  <a:lnTo>
                    <a:pt x="8359610" y="2047214"/>
                  </a:lnTo>
                  <a:lnTo>
                    <a:pt x="8351456" y="2059317"/>
                  </a:lnTo>
                  <a:lnTo>
                    <a:pt x="8349742" y="2067814"/>
                  </a:lnTo>
                  <a:lnTo>
                    <a:pt x="6342545" y="2067814"/>
                  </a:lnTo>
                  <a:lnTo>
                    <a:pt x="6256604" y="1982978"/>
                  </a:lnTo>
                  <a:lnTo>
                    <a:pt x="6530086" y="1982978"/>
                  </a:lnTo>
                  <a:lnTo>
                    <a:pt x="6531800" y="1991487"/>
                  </a:lnTo>
                  <a:lnTo>
                    <a:pt x="6539954" y="2003590"/>
                  </a:lnTo>
                  <a:lnTo>
                    <a:pt x="6552057" y="2011743"/>
                  </a:lnTo>
                  <a:lnTo>
                    <a:pt x="6566916" y="2014728"/>
                  </a:lnTo>
                  <a:lnTo>
                    <a:pt x="6581762" y="2011743"/>
                  </a:lnTo>
                  <a:lnTo>
                    <a:pt x="6593865" y="2003590"/>
                  </a:lnTo>
                  <a:lnTo>
                    <a:pt x="6602019" y="1991487"/>
                  </a:lnTo>
                  <a:lnTo>
                    <a:pt x="6603733" y="1982978"/>
                  </a:lnTo>
                  <a:lnTo>
                    <a:pt x="6605016" y="1976628"/>
                  </a:lnTo>
                  <a:lnTo>
                    <a:pt x="6603733" y="1970278"/>
                  </a:lnTo>
                  <a:lnTo>
                    <a:pt x="6602019" y="1961781"/>
                  </a:lnTo>
                  <a:lnTo>
                    <a:pt x="6593865" y="1949678"/>
                  </a:lnTo>
                  <a:lnTo>
                    <a:pt x="6581762" y="1941525"/>
                  </a:lnTo>
                  <a:lnTo>
                    <a:pt x="6566916" y="1938528"/>
                  </a:lnTo>
                  <a:lnTo>
                    <a:pt x="6552057" y="1941525"/>
                  </a:lnTo>
                  <a:lnTo>
                    <a:pt x="6539954" y="1949678"/>
                  </a:lnTo>
                  <a:lnTo>
                    <a:pt x="6531800" y="1961781"/>
                  </a:lnTo>
                  <a:lnTo>
                    <a:pt x="6530086" y="1970278"/>
                  </a:lnTo>
                  <a:lnTo>
                    <a:pt x="6250063" y="1970278"/>
                  </a:lnTo>
                  <a:lnTo>
                    <a:pt x="6167399" y="1886966"/>
                  </a:lnTo>
                  <a:lnTo>
                    <a:pt x="6165507" y="1885061"/>
                  </a:lnTo>
                  <a:lnTo>
                    <a:pt x="6154801" y="1874266"/>
                  </a:lnTo>
                  <a:lnTo>
                    <a:pt x="5992368" y="1874266"/>
                  </a:lnTo>
                  <a:lnTo>
                    <a:pt x="5992368" y="1858010"/>
                  </a:lnTo>
                  <a:lnTo>
                    <a:pt x="5864860" y="1858010"/>
                  </a:lnTo>
                  <a:lnTo>
                    <a:pt x="5864860" y="1819910"/>
                  </a:lnTo>
                  <a:lnTo>
                    <a:pt x="5739384" y="1819910"/>
                  </a:lnTo>
                  <a:lnTo>
                    <a:pt x="5739384" y="1858010"/>
                  </a:lnTo>
                  <a:lnTo>
                    <a:pt x="5739384" y="1897380"/>
                  </a:lnTo>
                  <a:lnTo>
                    <a:pt x="5739384" y="1935480"/>
                  </a:lnTo>
                  <a:lnTo>
                    <a:pt x="5864860" y="1935480"/>
                  </a:lnTo>
                  <a:lnTo>
                    <a:pt x="5864860" y="1897380"/>
                  </a:lnTo>
                  <a:lnTo>
                    <a:pt x="5992368" y="1897380"/>
                  </a:lnTo>
                  <a:lnTo>
                    <a:pt x="5992368" y="1886966"/>
                  </a:lnTo>
                  <a:lnTo>
                    <a:pt x="6038443" y="1886966"/>
                  </a:lnTo>
                  <a:lnTo>
                    <a:pt x="6227064" y="2073173"/>
                  </a:lnTo>
                  <a:lnTo>
                    <a:pt x="6227064" y="2080514"/>
                  </a:lnTo>
                  <a:lnTo>
                    <a:pt x="8349742" y="2080514"/>
                  </a:lnTo>
                  <a:lnTo>
                    <a:pt x="8351456" y="2089023"/>
                  </a:lnTo>
                  <a:lnTo>
                    <a:pt x="8359610" y="2101126"/>
                  </a:lnTo>
                  <a:lnTo>
                    <a:pt x="8371713" y="2109279"/>
                  </a:lnTo>
                  <a:lnTo>
                    <a:pt x="8386572" y="2112264"/>
                  </a:lnTo>
                  <a:lnTo>
                    <a:pt x="8401418" y="2109279"/>
                  </a:lnTo>
                  <a:lnTo>
                    <a:pt x="8413521" y="2101126"/>
                  </a:lnTo>
                  <a:lnTo>
                    <a:pt x="8421675" y="2089023"/>
                  </a:lnTo>
                  <a:lnTo>
                    <a:pt x="8423389" y="2080514"/>
                  </a:lnTo>
                  <a:lnTo>
                    <a:pt x="8424672" y="207416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5438" y="3600069"/>
              <a:ext cx="1921510" cy="32931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021486" y="2876303"/>
            <a:ext cx="3140710" cy="1214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30000"/>
              </a:lnSpc>
              <a:spcBef>
                <a:spcPts val="95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setup</a:t>
            </a:r>
            <a:r>
              <a:rPr dirty="0" sz="20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project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structure</a:t>
            </a: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create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Presentation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file.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65733" y="5139944"/>
            <a:ext cx="3784600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7470" marR="5080" indent="-1335405">
              <a:lnSpc>
                <a:spcPct val="13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Helping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structure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handle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Coding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part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1020" y="702309"/>
            <a:ext cx="11941810" cy="5153660"/>
            <a:chOff x="61020" y="702309"/>
            <a:chExt cx="11941810" cy="5153660"/>
          </a:xfrm>
        </p:grpSpPr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9279" y="702309"/>
              <a:ext cx="4789551" cy="80530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4068" y="3042920"/>
              <a:ext cx="8496300" cy="2809875"/>
            </a:xfrm>
            <a:custGeom>
              <a:avLst/>
              <a:gdLst/>
              <a:ahLst/>
              <a:cxnLst/>
              <a:rect l="l" t="t" r="r" b="b"/>
              <a:pathLst>
                <a:path w="8496300" h="2809875">
                  <a:moveTo>
                    <a:pt x="161889" y="83692"/>
                  </a:moveTo>
                  <a:lnTo>
                    <a:pt x="161889" y="445007"/>
                  </a:lnTo>
                  <a:lnTo>
                    <a:pt x="225135" y="445007"/>
                  </a:lnTo>
                  <a:lnTo>
                    <a:pt x="225135" y="83692"/>
                  </a:lnTo>
                  <a:lnTo>
                    <a:pt x="161889" y="83692"/>
                  </a:lnTo>
                  <a:close/>
                </a:path>
                <a:path w="8496300" h="2809875">
                  <a:moveTo>
                    <a:pt x="489790" y="0"/>
                  </a:moveTo>
                  <a:lnTo>
                    <a:pt x="552300" y="0"/>
                  </a:lnTo>
                  <a:lnTo>
                    <a:pt x="552300" y="528701"/>
                  </a:lnTo>
                  <a:lnTo>
                    <a:pt x="465241" y="528701"/>
                  </a:lnTo>
                  <a:lnTo>
                    <a:pt x="465241" y="106425"/>
                  </a:lnTo>
                  <a:lnTo>
                    <a:pt x="399747" y="140207"/>
                  </a:lnTo>
                  <a:lnTo>
                    <a:pt x="399747" y="44957"/>
                  </a:lnTo>
                  <a:lnTo>
                    <a:pt x="489790" y="0"/>
                  </a:lnTo>
                  <a:close/>
                </a:path>
                <a:path w="8496300" h="2809875">
                  <a:moveTo>
                    <a:pt x="145138" y="0"/>
                  </a:moveTo>
                  <a:lnTo>
                    <a:pt x="241874" y="0"/>
                  </a:lnTo>
                  <a:lnTo>
                    <a:pt x="257700" y="1170"/>
                  </a:lnTo>
                  <a:lnTo>
                    <a:pt x="294159" y="18922"/>
                  </a:lnTo>
                  <a:lnTo>
                    <a:pt x="311769" y="55534"/>
                  </a:lnTo>
                  <a:lnTo>
                    <a:pt x="312943" y="71374"/>
                  </a:lnTo>
                  <a:lnTo>
                    <a:pt x="312943" y="456818"/>
                  </a:lnTo>
                  <a:lnTo>
                    <a:pt x="302377" y="499270"/>
                  </a:lnTo>
                  <a:lnTo>
                    <a:pt x="271688" y="523938"/>
                  </a:lnTo>
                  <a:lnTo>
                    <a:pt x="241874" y="528701"/>
                  </a:lnTo>
                  <a:lnTo>
                    <a:pt x="145138" y="528701"/>
                  </a:lnTo>
                  <a:lnTo>
                    <a:pt x="103979" y="517985"/>
                  </a:lnTo>
                  <a:lnTo>
                    <a:pt x="79841" y="486997"/>
                  </a:lnTo>
                  <a:lnTo>
                    <a:pt x="75186" y="456818"/>
                  </a:lnTo>
                  <a:lnTo>
                    <a:pt x="75186" y="71374"/>
                  </a:lnTo>
                  <a:lnTo>
                    <a:pt x="85655" y="29083"/>
                  </a:lnTo>
                  <a:lnTo>
                    <a:pt x="115931" y="4683"/>
                  </a:lnTo>
                  <a:lnTo>
                    <a:pt x="145138" y="0"/>
                  </a:lnTo>
                  <a:close/>
                </a:path>
                <a:path w="8496300" h="2809875">
                  <a:moveTo>
                    <a:pt x="43938" y="586612"/>
                  </a:moveTo>
                  <a:lnTo>
                    <a:pt x="178805" y="586612"/>
                  </a:lnTo>
                  <a:lnTo>
                    <a:pt x="313679" y="586612"/>
                  </a:lnTo>
                  <a:lnTo>
                    <a:pt x="448553" y="586612"/>
                  </a:lnTo>
                  <a:lnTo>
                    <a:pt x="583427" y="586612"/>
                  </a:lnTo>
                  <a:lnTo>
                    <a:pt x="583427" y="624712"/>
                  </a:lnTo>
                  <a:lnTo>
                    <a:pt x="448553" y="624712"/>
                  </a:lnTo>
                  <a:lnTo>
                    <a:pt x="313679" y="624712"/>
                  </a:lnTo>
                  <a:lnTo>
                    <a:pt x="178805" y="624712"/>
                  </a:lnTo>
                  <a:lnTo>
                    <a:pt x="43938" y="624712"/>
                  </a:lnTo>
                  <a:lnTo>
                    <a:pt x="43938" y="586612"/>
                  </a:lnTo>
                  <a:close/>
                </a:path>
                <a:path w="8496300" h="2809875">
                  <a:moveTo>
                    <a:pt x="117947" y="2268728"/>
                  </a:moveTo>
                  <a:lnTo>
                    <a:pt x="117947" y="2630017"/>
                  </a:lnTo>
                  <a:lnTo>
                    <a:pt x="181193" y="2630017"/>
                  </a:lnTo>
                  <a:lnTo>
                    <a:pt x="181193" y="2268728"/>
                  </a:lnTo>
                  <a:lnTo>
                    <a:pt x="117947" y="2268728"/>
                  </a:lnTo>
                  <a:close/>
                </a:path>
                <a:path w="8496300" h="2809875">
                  <a:moveTo>
                    <a:pt x="402173" y="2185035"/>
                  </a:moveTo>
                  <a:lnTo>
                    <a:pt x="499290" y="2185035"/>
                  </a:lnTo>
                  <a:lnTo>
                    <a:pt x="514949" y="2186223"/>
                  </a:lnTo>
                  <a:lnTo>
                    <a:pt x="551195" y="2203957"/>
                  </a:lnTo>
                  <a:lnTo>
                    <a:pt x="568804" y="2240623"/>
                  </a:lnTo>
                  <a:lnTo>
                    <a:pt x="569978" y="2256408"/>
                  </a:lnTo>
                  <a:lnTo>
                    <a:pt x="569978" y="2386710"/>
                  </a:lnTo>
                  <a:lnTo>
                    <a:pt x="559742" y="2429891"/>
                  </a:lnTo>
                  <a:lnTo>
                    <a:pt x="523471" y="2456941"/>
                  </a:lnTo>
                  <a:lnTo>
                    <a:pt x="418924" y="2510154"/>
                  </a:lnTo>
                  <a:lnTo>
                    <a:pt x="418924" y="2630017"/>
                  </a:lnTo>
                  <a:lnTo>
                    <a:pt x="569978" y="2630017"/>
                  </a:lnTo>
                  <a:lnTo>
                    <a:pt x="569978" y="2713723"/>
                  </a:lnTo>
                  <a:lnTo>
                    <a:pt x="332221" y="2713723"/>
                  </a:lnTo>
                  <a:lnTo>
                    <a:pt x="332221" y="2506471"/>
                  </a:lnTo>
                  <a:lnTo>
                    <a:pt x="341708" y="2464435"/>
                  </a:lnTo>
                  <a:lnTo>
                    <a:pt x="375008" y="2438018"/>
                  </a:lnTo>
                  <a:lnTo>
                    <a:pt x="483288" y="2383663"/>
                  </a:lnTo>
                  <a:lnTo>
                    <a:pt x="483288" y="2268728"/>
                  </a:lnTo>
                  <a:lnTo>
                    <a:pt x="418924" y="2268728"/>
                  </a:lnTo>
                  <a:lnTo>
                    <a:pt x="418924" y="2310003"/>
                  </a:lnTo>
                  <a:lnTo>
                    <a:pt x="332221" y="2353182"/>
                  </a:lnTo>
                  <a:lnTo>
                    <a:pt x="332221" y="2256408"/>
                  </a:lnTo>
                  <a:lnTo>
                    <a:pt x="333385" y="2240460"/>
                  </a:lnTo>
                  <a:lnTo>
                    <a:pt x="350827" y="2203830"/>
                  </a:lnTo>
                  <a:lnTo>
                    <a:pt x="386685" y="2186203"/>
                  </a:lnTo>
                  <a:lnTo>
                    <a:pt x="402173" y="2185035"/>
                  </a:lnTo>
                  <a:close/>
                </a:path>
                <a:path w="8496300" h="2809875">
                  <a:moveTo>
                    <a:pt x="101208" y="2185035"/>
                  </a:moveTo>
                  <a:lnTo>
                    <a:pt x="197944" y="2185035"/>
                  </a:lnTo>
                  <a:lnTo>
                    <a:pt x="213770" y="2186223"/>
                  </a:lnTo>
                  <a:lnTo>
                    <a:pt x="250217" y="2203957"/>
                  </a:lnTo>
                  <a:lnTo>
                    <a:pt x="267827" y="2240623"/>
                  </a:lnTo>
                  <a:lnTo>
                    <a:pt x="269001" y="2256408"/>
                  </a:lnTo>
                  <a:lnTo>
                    <a:pt x="269001" y="2641917"/>
                  </a:lnTo>
                  <a:lnTo>
                    <a:pt x="258435" y="2684331"/>
                  </a:lnTo>
                  <a:lnTo>
                    <a:pt x="227757" y="2708979"/>
                  </a:lnTo>
                  <a:lnTo>
                    <a:pt x="197944" y="2713723"/>
                  </a:lnTo>
                  <a:lnTo>
                    <a:pt x="101208" y="2713723"/>
                  </a:lnTo>
                  <a:lnTo>
                    <a:pt x="60043" y="2703050"/>
                  </a:lnTo>
                  <a:lnTo>
                    <a:pt x="35904" y="2672053"/>
                  </a:lnTo>
                  <a:lnTo>
                    <a:pt x="31253" y="2641917"/>
                  </a:lnTo>
                  <a:lnTo>
                    <a:pt x="31253" y="2256408"/>
                  </a:lnTo>
                  <a:lnTo>
                    <a:pt x="41718" y="2214135"/>
                  </a:lnTo>
                  <a:lnTo>
                    <a:pt x="71997" y="2189718"/>
                  </a:lnTo>
                  <a:lnTo>
                    <a:pt x="101208" y="2185035"/>
                  </a:lnTo>
                  <a:close/>
                </a:path>
                <a:path w="8496300" h="2809875">
                  <a:moveTo>
                    <a:pt x="0" y="2771635"/>
                  </a:moveTo>
                  <a:lnTo>
                    <a:pt x="150497" y="2771635"/>
                  </a:lnTo>
                  <a:lnTo>
                    <a:pt x="300992" y="2771635"/>
                  </a:lnTo>
                  <a:lnTo>
                    <a:pt x="451487" y="2771635"/>
                  </a:lnTo>
                  <a:lnTo>
                    <a:pt x="601982" y="2771635"/>
                  </a:lnTo>
                  <a:lnTo>
                    <a:pt x="601982" y="2809735"/>
                  </a:lnTo>
                  <a:lnTo>
                    <a:pt x="451487" y="2809735"/>
                  </a:lnTo>
                  <a:lnTo>
                    <a:pt x="300992" y="2809735"/>
                  </a:lnTo>
                  <a:lnTo>
                    <a:pt x="150497" y="2809735"/>
                  </a:lnTo>
                  <a:lnTo>
                    <a:pt x="0" y="2809735"/>
                  </a:lnTo>
                  <a:lnTo>
                    <a:pt x="0" y="2771635"/>
                  </a:lnTo>
                  <a:close/>
                </a:path>
                <a:path w="8496300" h="2809875">
                  <a:moveTo>
                    <a:pt x="8011734" y="197230"/>
                  </a:moveTo>
                  <a:lnTo>
                    <a:pt x="8011734" y="558545"/>
                  </a:lnTo>
                  <a:lnTo>
                    <a:pt x="8074980" y="558545"/>
                  </a:lnTo>
                  <a:lnTo>
                    <a:pt x="8074980" y="197230"/>
                  </a:lnTo>
                  <a:lnTo>
                    <a:pt x="8011734" y="197230"/>
                  </a:lnTo>
                  <a:close/>
                </a:path>
                <a:path w="8496300" h="2809875">
                  <a:moveTo>
                    <a:pt x="8295960" y="113537"/>
                  </a:moveTo>
                  <a:lnTo>
                    <a:pt x="8393115" y="113537"/>
                  </a:lnTo>
                  <a:lnTo>
                    <a:pt x="8408785" y="114726"/>
                  </a:lnTo>
                  <a:lnTo>
                    <a:pt x="8445058" y="132460"/>
                  </a:lnTo>
                  <a:lnTo>
                    <a:pt x="8462667" y="169126"/>
                  </a:lnTo>
                  <a:lnTo>
                    <a:pt x="8463854" y="184912"/>
                  </a:lnTo>
                  <a:lnTo>
                    <a:pt x="8463854" y="296925"/>
                  </a:lnTo>
                  <a:lnTo>
                    <a:pt x="8454837" y="338963"/>
                  </a:lnTo>
                  <a:lnTo>
                    <a:pt x="8426643" y="360933"/>
                  </a:lnTo>
                  <a:lnTo>
                    <a:pt x="8463854" y="360933"/>
                  </a:lnTo>
                  <a:lnTo>
                    <a:pt x="8463854" y="570483"/>
                  </a:lnTo>
                  <a:lnTo>
                    <a:pt x="8462667" y="586436"/>
                  </a:lnTo>
                  <a:lnTo>
                    <a:pt x="8445058" y="623315"/>
                  </a:lnTo>
                  <a:lnTo>
                    <a:pt x="8408785" y="641050"/>
                  </a:lnTo>
                  <a:lnTo>
                    <a:pt x="8393115" y="642238"/>
                  </a:lnTo>
                  <a:lnTo>
                    <a:pt x="8295960" y="642238"/>
                  </a:lnTo>
                  <a:lnTo>
                    <a:pt x="8254865" y="631576"/>
                  </a:lnTo>
                  <a:lnTo>
                    <a:pt x="8230713" y="600567"/>
                  </a:lnTo>
                  <a:lnTo>
                    <a:pt x="8226110" y="570483"/>
                  </a:lnTo>
                  <a:lnTo>
                    <a:pt x="8226110" y="525779"/>
                  </a:lnTo>
                  <a:lnTo>
                    <a:pt x="8312724" y="480694"/>
                  </a:lnTo>
                  <a:lnTo>
                    <a:pt x="8312724" y="558545"/>
                  </a:lnTo>
                  <a:lnTo>
                    <a:pt x="8377113" y="558545"/>
                  </a:lnTo>
                  <a:lnTo>
                    <a:pt x="8377113" y="383285"/>
                  </a:lnTo>
                  <a:lnTo>
                    <a:pt x="8313867" y="416051"/>
                  </a:lnTo>
                  <a:lnTo>
                    <a:pt x="8313867" y="321563"/>
                  </a:lnTo>
                  <a:lnTo>
                    <a:pt x="8377113" y="289559"/>
                  </a:lnTo>
                  <a:lnTo>
                    <a:pt x="8377113" y="197230"/>
                  </a:lnTo>
                  <a:lnTo>
                    <a:pt x="8312724" y="197230"/>
                  </a:lnTo>
                  <a:lnTo>
                    <a:pt x="8312724" y="231520"/>
                  </a:lnTo>
                  <a:lnTo>
                    <a:pt x="8226110" y="275716"/>
                  </a:lnTo>
                  <a:lnTo>
                    <a:pt x="8226110" y="184912"/>
                  </a:lnTo>
                  <a:lnTo>
                    <a:pt x="8227257" y="168963"/>
                  </a:lnTo>
                  <a:lnTo>
                    <a:pt x="8244652" y="132333"/>
                  </a:lnTo>
                  <a:lnTo>
                    <a:pt x="8280531" y="114706"/>
                  </a:lnTo>
                  <a:lnTo>
                    <a:pt x="8295960" y="113537"/>
                  </a:lnTo>
                  <a:close/>
                </a:path>
                <a:path w="8496300" h="2809875">
                  <a:moveTo>
                    <a:pt x="7995097" y="113537"/>
                  </a:moveTo>
                  <a:lnTo>
                    <a:pt x="8091744" y="113537"/>
                  </a:lnTo>
                  <a:lnTo>
                    <a:pt x="8107581" y="114726"/>
                  </a:lnTo>
                  <a:lnTo>
                    <a:pt x="8144068" y="132460"/>
                  </a:lnTo>
                  <a:lnTo>
                    <a:pt x="8161695" y="169126"/>
                  </a:lnTo>
                  <a:lnTo>
                    <a:pt x="8162864" y="184912"/>
                  </a:lnTo>
                  <a:lnTo>
                    <a:pt x="8162864" y="570483"/>
                  </a:lnTo>
                  <a:lnTo>
                    <a:pt x="8152309" y="612864"/>
                  </a:lnTo>
                  <a:lnTo>
                    <a:pt x="8121573" y="637492"/>
                  </a:lnTo>
                  <a:lnTo>
                    <a:pt x="8091744" y="642238"/>
                  </a:lnTo>
                  <a:lnTo>
                    <a:pt x="7995097" y="642238"/>
                  </a:lnTo>
                  <a:lnTo>
                    <a:pt x="7953877" y="631576"/>
                  </a:lnTo>
                  <a:lnTo>
                    <a:pt x="7929771" y="600567"/>
                  </a:lnTo>
                  <a:lnTo>
                    <a:pt x="7925120" y="570483"/>
                  </a:lnTo>
                  <a:lnTo>
                    <a:pt x="7925120" y="184912"/>
                  </a:lnTo>
                  <a:lnTo>
                    <a:pt x="7935567" y="142638"/>
                  </a:lnTo>
                  <a:lnTo>
                    <a:pt x="7965855" y="118221"/>
                  </a:lnTo>
                  <a:lnTo>
                    <a:pt x="7995097" y="113537"/>
                  </a:lnTo>
                  <a:close/>
                </a:path>
                <a:path w="8496300" h="2809875">
                  <a:moveTo>
                    <a:pt x="7893878" y="700150"/>
                  </a:moveTo>
                  <a:lnTo>
                    <a:pt x="8044373" y="700150"/>
                  </a:lnTo>
                  <a:lnTo>
                    <a:pt x="8194868" y="700150"/>
                  </a:lnTo>
                  <a:lnTo>
                    <a:pt x="8345363" y="700150"/>
                  </a:lnTo>
                  <a:lnTo>
                    <a:pt x="8495858" y="700150"/>
                  </a:lnTo>
                  <a:lnTo>
                    <a:pt x="8495858" y="738250"/>
                  </a:lnTo>
                  <a:lnTo>
                    <a:pt x="8345363" y="738250"/>
                  </a:lnTo>
                  <a:lnTo>
                    <a:pt x="8194868" y="738250"/>
                  </a:lnTo>
                  <a:lnTo>
                    <a:pt x="8044373" y="738250"/>
                  </a:lnTo>
                  <a:lnTo>
                    <a:pt x="7893878" y="738250"/>
                  </a:lnTo>
                  <a:lnTo>
                    <a:pt x="7893878" y="700150"/>
                  </a:lnTo>
                  <a:close/>
                </a:path>
                <a:path w="8496300" h="2809875">
                  <a:moveTo>
                    <a:pt x="7930581" y="2107691"/>
                  </a:moveTo>
                  <a:lnTo>
                    <a:pt x="7930581" y="2469006"/>
                  </a:lnTo>
                  <a:lnTo>
                    <a:pt x="7993827" y="2469006"/>
                  </a:lnTo>
                  <a:lnTo>
                    <a:pt x="7993827" y="2107691"/>
                  </a:lnTo>
                  <a:lnTo>
                    <a:pt x="7930581" y="2107691"/>
                  </a:lnTo>
                  <a:close/>
                </a:path>
                <a:path w="8496300" h="2809875">
                  <a:moveTo>
                    <a:pt x="8144830" y="2023998"/>
                  </a:moveTo>
                  <a:lnTo>
                    <a:pt x="8230809" y="2023998"/>
                  </a:lnTo>
                  <a:lnTo>
                    <a:pt x="8230809" y="2300478"/>
                  </a:lnTo>
                  <a:lnTo>
                    <a:pt x="8296722" y="2266949"/>
                  </a:lnTo>
                  <a:lnTo>
                    <a:pt x="8296722" y="2165730"/>
                  </a:lnTo>
                  <a:lnTo>
                    <a:pt x="8382574" y="2120010"/>
                  </a:lnTo>
                  <a:lnTo>
                    <a:pt x="8382574" y="2552725"/>
                  </a:lnTo>
                  <a:lnTo>
                    <a:pt x="8296722" y="2552725"/>
                  </a:lnTo>
                  <a:lnTo>
                    <a:pt x="8296722" y="2362199"/>
                  </a:lnTo>
                  <a:lnTo>
                    <a:pt x="8144830" y="2442210"/>
                  </a:lnTo>
                  <a:lnTo>
                    <a:pt x="8144830" y="2023998"/>
                  </a:lnTo>
                  <a:close/>
                </a:path>
                <a:path w="8496300" h="2809875">
                  <a:moveTo>
                    <a:pt x="7913817" y="2023998"/>
                  </a:moveTo>
                  <a:lnTo>
                    <a:pt x="8010591" y="2023998"/>
                  </a:lnTo>
                  <a:lnTo>
                    <a:pt x="8026428" y="2025189"/>
                  </a:lnTo>
                  <a:lnTo>
                    <a:pt x="8062915" y="2043048"/>
                  </a:lnTo>
                  <a:lnTo>
                    <a:pt x="8080524" y="2079642"/>
                  </a:lnTo>
                  <a:lnTo>
                    <a:pt x="8081711" y="2095499"/>
                  </a:lnTo>
                  <a:lnTo>
                    <a:pt x="8081711" y="2480944"/>
                  </a:lnTo>
                  <a:lnTo>
                    <a:pt x="8071102" y="2523343"/>
                  </a:lnTo>
                  <a:lnTo>
                    <a:pt x="8040420" y="2547985"/>
                  </a:lnTo>
                  <a:lnTo>
                    <a:pt x="8010591" y="2552725"/>
                  </a:lnTo>
                  <a:lnTo>
                    <a:pt x="7913817" y="2552725"/>
                  </a:lnTo>
                  <a:lnTo>
                    <a:pt x="7872704" y="2542063"/>
                  </a:lnTo>
                  <a:lnTo>
                    <a:pt x="7848507" y="2511075"/>
                  </a:lnTo>
                  <a:lnTo>
                    <a:pt x="7843840" y="2480944"/>
                  </a:lnTo>
                  <a:lnTo>
                    <a:pt x="7843840" y="2095499"/>
                  </a:lnTo>
                  <a:lnTo>
                    <a:pt x="7854341" y="2053155"/>
                  </a:lnTo>
                  <a:lnTo>
                    <a:pt x="7884638" y="2028682"/>
                  </a:lnTo>
                  <a:lnTo>
                    <a:pt x="7913817" y="2023998"/>
                  </a:lnTo>
                  <a:close/>
                </a:path>
                <a:path w="8496300" h="2809875">
                  <a:moveTo>
                    <a:pt x="7812598" y="2610637"/>
                  </a:moveTo>
                  <a:lnTo>
                    <a:pt x="7963093" y="2610637"/>
                  </a:lnTo>
                  <a:lnTo>
                    <a:pt x="8113588" y="2610637"/>
                  </a:lnTo>
                  <a:lnTo>
                    <a:pt x="8264083" y="2610637"/>
                  </a:lnTo>
                  <a:lnTo>
                    <a:pt x="8414578" y="2610637"/>
                  </a:lnTo>
                  <a:lnTo>
                    <a:pt x="8414578" y="2648737"/>
                  </a:lnTo>
                  <a:lnTo>
                    <a:pt x="8264083" y="2648737"/>
                  </a:lnTo>
                  <a:lnTo>
                    <a:pt x="8113588" y="2648737"/>
                  </a:lnTo>
                  <a:lnTo>
                    <a:pt x="7963093" y="2648737"/>
                  </a:lnTo>
                  <a:lnTo>
                    <a:pt x="7812598" y="2648737"/>
                  </a:lnTo>
                  <a:lnTo>
                    <a:pt x="7812598" y="2610637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1011" y="2272537"/>
              <a:ext cx="2821368" cy="28232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953" y="2266187"/>
              <a:ext cx="2833649" cy="29476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5756" y="4620513"/>
              <a:ext cx="1222247" cy="29451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4186" y="2301493"/>
              <a:ext cx="1534668" cy="29451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2553" y="4144644"/>
              <a:ext cx="3253740" cy="33896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36583" y="4138294"/>
              <a:ext cx="3265932" cy="351409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8776461" y="3231895"/>
            <a:ext cx="27857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report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analysis.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942323" y="5245100"/>
            <a:ext cx="2318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Helping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coding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slide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573769" y="4239767"/>
            <a:ext cx="2618740" cy="2618740"/>
          </a:xfrm>
          <a:custGeom>
            <a:avLst/>
            <a:gdLst/>
            <a:ahLst/>
            <a:cxnLst/>
            <a:rect l="l" t="t" r="r" b="b"/>
            <a:pathLst>
              <a:path w="2618740" h="2618740">
                <a:moveTo>
                  <a:pt x="2618230" y="0"/>
                </a:moveTo>
                <a:lnTo>
                  <a:pt x="0" y="2618229"/>
                </a:lnTo>
                <a:lnTo>
                  <a:pt x="2105026" y="2618229"/>
                </a:lnTo>
                <a:lnTo>
                  <a:pt x="2618230" y="2105074"/>
                </a:lnTo>
                <a:lnTo>
                  <a:pt x="2618230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object 4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834009"/>
                  </a:moveTo>
                  <a:lnTo>
                    <a:pt x="834008" y="0"/>
                  </a:lnTo>
                </a:path>
                <a:path w="12192000" h="6858000">
                  <a:moveTo>
                    <a:pt x="0" y="2749931"/>
                  </a:moveTo>
                  <a:lnTo>
                    <a:pt x="2749931" y="0"/>
                  </a:lnTo>
                </a:path>
                <a:path w="12192000" h="6858000">
                  <a:moveTo>
                    <a:pt x="0" y="4665646"/>
                  </a:moveTo>
                  <a:lnTo>
                    <a:pt x="4665619" y="0"/>
                  </a:lnTo>
                </a:path>
                <a:path w="12192000" h="6858000">
                  <a:moveTo>
                    <a:pt x="399008" y="6182448"/>
                  </a:moveTo>
                  <a:lnTo>
                    <a:pt x="6581503" y="0"/>
                  </a:lnTo>
                </a:path>
                <a:path w="12192000" h="6858000">
                  <a:moveTo>
                    <a:pt x="1639214" y="6857999"/>
                  </a:moveTo>
                  <a:lnTo>
                    <a:pt x="8497193" y="0"/>
                  </a:lnTo>
                </a:path>
                <a:path w="12192000" h="6858000">
                  <a:moveTo>
                    <a:pt x="3555078" y="6857999"/>
                  </a:moveTo>
                  <a:lnTo>
                    <a:pt x="10413108" y="0"/>
                  </a:lnTo>
                </a:path>
                <a:path w="12192000" h="6858000">
                  <a:moveTo>
                    <a:pt x="5470780" y="6857998"/>
                  </a:moveTo>
                  <a:lnTo>
                    <a:pt x="11894566" y="434213"/>
                  </a:lnTo>
                </a:path>
                <a:path w="12192000" h="6858000">
                  <a:moveTo>
                    <a:pt x="7386703" y="6857997"/>
                  </a:moveTo>
                  <a:lnTo>
                    <a:pt x="12192000" y="2052701"/>
                  </a:lnTo>
                </a:path>
                <a:path w="12192000" h="6858000">
                  <a:moveTo>
                    <a:pt x="9302370" y="6857998"/>
                  </a:moveTo>
                  <a:lnTo>
                    <a:pt x="12192000" y="3968369"/>
                  </a:lnTo>
                </a:path>
                <a:path w="12192000" h="6858000">
                  <a:moveTo>
                    <a:pt x="11218291" y="6857999"/>
                  </a:moveTo>
                  <a:lnTo>
                    <a:pt x="12192000" y="588429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0"/>
              <a:ext cx="4636770" cy="1507490"/>
            </a:xfrm>
            <a:custGeom>
              <a:avLst/>
              <a:gdLst/>
              <a:ahLst/>
              <a:cxnLst/>
              <a:rect l="l" t="t" r="r" b="b"/>
              <a:pathLst>
                <a:path w="4636770" h="1507490">
                  <a:moveTo>
                    <a:pt x="4636770" y="0"/>
                  </a:moveTo>
                  <a:lnTo>
                    <a:pt x="3895598" y="0"/>
                  </a:lnTo>
                  <a:lnTo>
                    <a:pt x="3439414" y="456184"/>
                  </a:lnTo>
                  <a:lnTo>
                    <a:pt x="308673" y="456184"/>
                  </a:lnTo>
                  <a:lnTo>
                    <a:pt x="308673" y="457073"/>
                  </a:lnTo>
                  <a:lnTo>
                    <a:pt x="0" y="765762"/>
                  </a:lnTo>
                  <a:lnTo>
                    <a:pt x="0" y="1506939"/>
                  </a:lnTo>
                  <a:lnTo>
                    <a:pt x="526681" y="980313"/>
                  </a:lnTo>
                  <a:lnTo>
                    <a:pt x="3655187" y="980313"/>
                  </a:lnTo>
                  <a:lnTo>
                    <a:pt x="3655187" y="979042"/>
                  </a:lnTo>
                  <a:lnTo>
                    <a:pt x="3657727" y="979042"/>
                  </a:lnTo>
                  <a:lnTo>
                    <a:pt x="4636770" y="0"/>
                  </a:lnTo>
                  <a:close/>
                </a:path>
                <a:path w="4636770" h="1507490">
                  <a:moveTo>
                    <a:pt x="3657727" y="979042"/>
                  </a:moveTo>
                  <a:lnTo>
                    <a:pt x="3655187" y="979042"/>
                  </a:lnTo>
                  <a:lnTo>
                    <a:pt x="3656457" y="980313"/>
                  </a:lnTo>
                  <a:lnTo>
                    <a:pt x="3657727" y="979042"/>
                  </a:lnTo>
                  <a:close/>
                </a:path>
                <a:path w="4636770" h="1507490">
                  <a:moveTo>
                    <a:pt x="315734" y="449961"/>
                  </a:moveTo>
                  <a:lnTo>
                    <a:pt x="309575" y="456184"/>
                  </a:lnTo>
                  <a:lnTo>
                    <a:pt x="321894" y="456184"/>
                  </a:lnTo>
                  <a:lnTo>
                    <a:pt x="315734" y="449961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873226"/>
              <a:ext cx="11498580" cy="561898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68273" y="1142238"/>
              <a:ext cx="10858500" cy="5095240"/>
            </a:xfrm>
            <a:custGeom>
              <a:avLst/>
              <a:gdLst/>
              <a:ahLst/>
              <a:cxnLst/>
              <a:rect l="l" t="t" r="r" b="b"/>
              <a:pathLst>
                <a:path w="10858500" h="5095240">
                  <a:moveTo>
                    <a:pt x="10858500" y="3506978"/>
                  </a:moveTo>
                  <a:lnTo>
                    <a:pt x="10858500" y="5094732"/>
                  </a:lnTo>
                  <a:lnTo>
                    <a:pt x="0" y="5094732"/>
                  </a:lnTo>
                  <a:lnTo>
                    <a:pt x="0" y="0"/>
                  </a:lnTo>
                  <a:lnTo>
                    <a:pt x="10858500" y="0"/>
                  </a:lnTo>
                  <a:lnTo>
                    <a:pt x="10858500" y="845947"/>
                  </a:lnTo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00721" y="2807589"/>
              <a:ext cx="1749425" cy="2106930"/>
            </a:xfrm>
            <a:custGeom>
              <a:avLst/>
              <a:gdLst/>
              <a:ahLst/>
              <a:cxnLst/>
              <a:rect l="l" t="t" r="r" b="b"/>
              <a:pathLst>
                <a:path w="1749425" h="2106929">
                  <a:moveTo>
                    <a:pt x="345376" y="333501"/>
                  </a:moveTo>
                  <a:lnTo>
                    <a:pt x="345376" y="1772920"/>
                  </a:lnTo>
                  <a:lnTo>
                    <a:pt x="597344" y="1772920"/>
                  </a:lnTo>
                  <a:lnTo>
                    <a:pt x="597344" y="333501"/>
                  </a:lnTo>
                  <a:lnTo>
                    <a:pt x="345376" y="333501"/>
                  </a:lnTo>
                  <a:close/>
                </a:path>
                <a:path w="1749425" h="2106929">
                  <a:moveTo>
                    <a:pt x="1500187" y="0"/>
                  </a:moveTo>
                  <a:lnTo>
                    <a:pt x="1749234" y="0"/>
                  </a:lnTo>
                  <a:lnTo>
                    <a:pt x="1749234" y="2106422"/>
                  </a:lnTo>
                  <a:lnTo>
                    <a:pt x="1402397" y="2106422"/>
                  </a:lnTo>
                  <a:lnTo>
                    <a:pt x="1402397" y="423925"/>
                  </a:lnTo>
                  <a:lnTo>
                    <a:pt x="1141539" y="558800"/>
                  </a:lnTo>
                  <a:lnTo>
                    <a:pt x="1141539" y="179324"/>
                  </a:lnTo>
                  <a:lnTo>
                    <a:pt x="1500187" y="0"/>
                  </a:lnTo>
                  <a:close/>
                </a:path>
                <a:path w="1749425" h="2106929">
                  <a:moveTo>
                    <a:pt x="278701" y="0"/>
                  </a:moveTo>
                  <a:lnTo>
                    <a:pt x="664146" y="0"/>
                  </a:lnTo>
                  <a:lnTo>
                    <a:pt x="715140" y="3018"/>
                  </a:lnTo>
                  <a:lnTo>
                    <a:pt x="761446" y="12078"/>
                  </a:lnTo>
                  <a:lnTo>
                    <a:pt x="803071" y="27185"/>
                  </a:lnTo>
                  <a:lnTo>
                    <a:pt x="840020" y="48345"/>
                  </a:lnTo>
                  <a:lnTo>
                    <a:pt x="872299" y="75564"/>
                  </a:lnTo>
                  <a:lnTo>
                    <a:pt x="899258" y="108131"/>
                  </a:lnTo>
                  <a:lnTo>
                    <a:pt x="920236" y="145325"/>
                  </a:lnTo>
                  <a:lnTo>
                    <a:pt x="935228" y="187140"/>
                  </a:lnTo>
                  <a:lnTo>
                    <a:pt x="944228" y="233569"/>
                  </a:lnTo>
                  <a:lnTo>
                    <a:pt x="947229" y="284607"/>
                  </a:lnTo>
                  <a:lnTo>
                    <a:pt x="947229" y="1820291"/>
                  </a:lnTo>
                  <a:lnTo>
                    <a:pt x="944228" y="1871876"/>
                  </a:lnTo>
                  <a:lnTo>
                    <a:pt x="935228" y="1918725"/>
                  </a:lnTo>
                  <a:lnTo>
                    <a:pt x="920236" y="1960825"/>
                  </a:lnTo>
                  <a:lnTo>
                    <a:pt x="899258" y="1998164"/>
                  </a:lnTo>
                  <a:lnTo>
                    <a:pt x="872299" y="2030730"/>
                  </a:lnTo>
                  <a:lnTo>
                    <a:pt x="840020" y="2057962"/>
                  </a:lnTo>
                  <a:lnTo>
                    <a:pt x="803071" y="2079154"/>
                  </a:lnTo>
                  <a:lnTo>
                    <a:pt x="761446" y="2094299"/>
                  </a:lnTo>
                  <a:lnTo>
                    <a:pt x="715140" y="2103390"/>
                  </a:lnTo>
                  <a:lnTo>
                    <a:pt x="664146" y="2106422"/>
                  </a:lnTo>
                  <a:lnTo>
                    <a:pt x="278701" y="2106422"/>
                  </a:lnTo>
                  <a:lnTo>
                    <a:pt x="228760" y="2103390"/>
                  </a:lnTo>
                  <a:lnTo>
                    <a:pt x="183329" y="2094299"/>
                  </a:lnTo>
                  <a:lnTo>
                    <a:pt x="142410" y="2079154"/>
                  </a:lnTo>
                  <a:lnTo>
                    <a:pt x="106001" y="2057962"/>
                  </a:lnTo>
                  <a:lnTo>
                    <a:pt x="74104" y="2030730"/>
                  </a:lnTo>
                  <a:lnTo>
                    <a:pt x="47431" y="1998164"/>
                  </a:lnTo>
                  <a:lnTo>
                    <a:pt x="26683" y="1960825"/>
                  </a:lnTo>
                  <a:lnTo>
                    <a:pt x="11860" y="1918725"/>
                  </a:lnTo>
                  <a:lnTo>
                    <a:pt x="2965" y="1871876"/>
                  </a:lnTo>
                  <a:lnTo>
                    <a:pt x="0" y="1820291"/>
                  </a:lnTo>
                  <a:lnTo>
                    <a:pt x="0" y="284607"/>
                  </a:lnTo>
                  <a:lnTo>
                    <a:pt x="2965" y="233051"/>
                  </a:lnTo>
                  <a:lnTo>
                    <a:pt x="11860" y="186286"/>
                  </a:lnTo>
                  <a:lnTo>
                    <a:pt x="26683" y="144319"/>
                  </a:lnTo>
                  <a:lnTo>
                    <a:pt x="47431" y="107156"/>
                  </a:lnTo>
                  <a:lnTo>
                    <a:pt x="74104" y="74802"/>
                  </a:lnTo>
                  <a:lnTo>
                    <a:pt x="106001" y="47857"/>
                  </a:lnTo>
                  <a:lnTo>
                    <a:pt x="142410" y="26910"/>
                  </a:lnTo>
                  <a:lnTo>
                    <a:pt x="183329" y="11956"/>
                  </a:lnTo>
                  <a:lnTo>
                    <a:pt x="228760" y="2988"/>
                  </a:lnTo>
                  <a:lnTo>
                    <a:pt x="278701" y="0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288780" y="315480"/>
              <a:ext cx="2231390" cy="567055"/>
            </a:xfrm>
            <a:custGeom>
              <a:avLst/>
              <a:gdLst/>
              <a:ahLst/>
              <a:cxnLst/>
              <a:rect l="l" t="t" r="r" b="b"/>
              <a:pathLst>
                <a:path w="2231390" h="567055">
                  <a:moveTo>
                    <a:pt x="2231123" y="188963"/>
                  </a:moveTo>
                  <a:lnTo>
                    <a:pt x="1786128" y="188963"/>
                  </a:lnTo>
                  <a:lnTo>
                    <a:pt x="1786128" y="566915"/>
                  </a:lnTo>
                  <a:lnTo>
                    <a:pt x="2231123" y="566915"/>
                  </a:lnTo>
                  <a:lnTo>
                    <a:pt x="2231123" y="188963"/>
                  </a:lnTo>
                  <a:close/>
                </a:path>
                <a:path w="2231390" h="567055">
                  <a:moveTo>
                    <a:pt x="2231123" y="0"/>
                  </a:moveTo>
                  <a:lnTo>
                    <a:pt x="0" y="0"/>
                  </a:lnTo>
                  <a:lnTo>
                    <a:pt x="0" y="155435"/>
                  </a:lnTo>
                  <a:lnTo>
                    <a:pt x="2231123" y="155435"/>
                  </a:lnTo>
                  <a:lnTo>
                    <a:pt x="2231123" y="0"/>
                  </a:lnTo>
                  <a:close/>
                </a:path>
              </a:pathLst>
            </a:custGeom>
            <a:solidFill>
              <a:srgbClr val="FF66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8780" y="504444"/>
              <a:ext cx="1735835" cy="37795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59891" y="6385559"/>
              <a:ext cx="10866120" cy="151130"/>
            </a:xfrm>
            <a:custGeom>
              <a:avLst/>
              <a:gdLst/>
              <a:ahLst/>
              <a:cxnLst/>
              <a:rect l="l" t="t" r="r" b="b"/>
              <a:pathLst>
                <a:path w="10866120" h="151129">
                  <a:moveTo>
                    <a:pt x="0" y="75437"/>
                  </a:moveTo>
                  <a:lnTo>
                    <a:pt x="5927" y="46071"/>
                  </a:lnTo>
                  <a:lnTo>
                    <a:pt x="22093" y="22093"/>
                  </a:lnTo>
                  <a:lnTo>
                    <a:pt x="46071" y="5927"/>
                  </a:lnTo>
                  <a:lnTo>
                    <a:pt x="75437" y="0"/>
                  </a:lnTo>
                  <a:lnTo>
                    <a:pt x="10790682" y="0"/>
                  </a:lnTo>
                  <a:lnTo>
                    <a:pt x="10820042" y="5927"/>
                  </a:lnTo>
                  <a:lnTo>
                    <a:pt x="10844021" y="22093"/>
                  </a:lnTo>
                  <a:lnTo>
                    <a:pt x="10860190" y="46071"/>
                  </a:lnTo>
                  <a:lnTo>
                    <a:pt x="10866119" y="75437"/>
                  </a:lnTo>
                  <a:lnTo>
                    <a:pt x="10860190" y="104804"/>
                  </a:lnTo>
                  <a:lnTo>
                    <a:pt x="10844022" y="128782"/>
                  </a:lnTo>
                  <a:lnTo>
                    <a:pt x="10820042" y="144948"/>
                  </a:lnTo>
                  <a:lnTo>
                    <a:pt x="10790682" y="150875"/>
                  </a:lnTo>
                  <a:lnTo>
                    <a:pt x="75437" y="150875"/>
                  </a:lnTo>
                  <a:lnTo>
                    <a:pt x="46071" y="144948"/>
                  </a:lnTo>
                  <a:lnTo>
                    <a:pt x="22093" y="128782"/>
                  </a:lnTo>
                  <a:lnTo>
                    <a:pt x="5927" y="104804"/>
                  </a:lnTo>
                  <a:lnTo>
                    <a:pt x="0" y="75437"/>
                  </a:lnTo>
                  <a:close/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280915" y="6428232"/>
              <a:ext cx="7146290" cy="66040"/>
            </a:xfrm>
            <a:custGeom>
              <a:avLst/>
              <a:gdLst/>
              <a:ahLst/>
              <a:cxnLst/>
              <a:rect l="l" t="t" r="r" b="b"/>
              <a:pathLst>
                <a:path w="7146290" h="66039">
                  <a:moveTo>
                    <a:pt x="7113269" y="0"/>
                  </a:moveTo>
                  <a:lnTo>
                    <a:pt x="32766" y="0"/>
                  </a:lnTo>
                  <a:lnTo>
                    <a:pt x="20038" y="2574"/>
                  </a:lnTo>
                  <a:lnTo>
                    <a:pt x="9620" y="9596"/>
                  </a:lnTo>
                  <a:lnTo>
                    <a:pt x="2583" y="20011"/>
                  </a:lnTo>
                  <a:lnTo>
                    <a:pt x="0" y="32766"/>
                  </a:lnTo>
                  <a:lnTo>
                    <a:pt x="2583" y="45520"/>
                  </a:lnTo>
                  <a:lnTo>
                    <a:pt x="9620" y="55935"/>
                  </a:lnTo>
                  <a:lnTo>
                    <a:pt x="20038" y="62957"/>
                  </a:lnTo>
                  <a:lnTo>
                    <a:pt x="32766" y="65532"/>
                  </a:lnTo>
                  <a:lnTo>
                    <a:pt x="7113269" y="65532"/>
                  </a:lnTo>
                  <a:lnTo>
                    <a:pt x="7125997" y="62957"/>
                  </a:lnTo>
                  <a:lnTo>
                    <a:pt x="7136415" y="55935"/>
                  </a:lnTo>
                  <a:lnTo>
                    <a:pt x="7143452" y="45520"/>
                  </a:lnTo>
                  <a:lnTo>
                    <a:pt x="7146036" y="32766"/>
                  </a:lnTo>
                  <a:lnTo>
                    <a:pt x="7143452" y="20011"/>
                  </a:lnTo>
                  <a:lnTo>
                    <a:pt x="7136415" y="9596"/>
                  </a:lnTo>
                  <a:lnTo>
                    <a:pt x="7125997" y="2574"/>
                  </a:lnTo>
                  <a:lnTo>
                    <a:pt x="711326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9015" y="1471294"/>
              <a:ext cx="2700146" cy="6286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6935" y="5913120"/>
              <a:ext cx="219963" cy="22166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4248" y="5913120"/>
              <a:ext cx="858012" cy="18897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0672" y="0"/>
              <a:ext cx="216407" cy="1524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7876" y="0"/>
              <a:ext cx="216407" cy="1524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6604" y="0"/>
              <a:ext cx="216407" cy="1524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3807" y="0"/>
              <a:ext cx="216408" cy="1524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0"/>
              <a:ext cx="216407" cy="1524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1264" y="0"/>
              <a:ext cx="216408" cy="1524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467" y="0"/>
              <a:ext cx="216407" cy="1524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7196" y="0"/>
              <a:ext cx="216407" cy="1524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00" y="0"/>
              <a:ext cx="216408" cy="1524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3127" y="0"/>
              <a:ext cx="216408" cy="1524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0331" y="0"/>
              <a:ext cx="217932" cy="1524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8912" y="905230"/>
              <a:ext cx="2788920" cy="548487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67512" y="1161288"/>
              <a:ext cx="2345690" cy="4986655"/>
            </a:xfrm>
            <a:custGeom>
              <a:avLst/>
              <a:gdLst/>
              <a:ahLst/>
              <a:cxnLst/>
              <a:rect l="l" t="t" r="r" b="b"/>
              <a:pathLst>
                <a:path w="2345690" h="4986655">
                  <a:moveTo>
                    <a:pt x="0" y="0"/>
                  </a:moveTo>
                  <a:lnTo>
                    <a:pt x="0" y="2291207"/>
                  </a:lnTo>
                  <a:lnTo>
                    <a:pt x="201968" y="2493264"/>
                  </a:lnTo>
                  <a:lnTo>
                    <a:pt x="0" y="2695320"/>
                  </a:lnTo>
                  <a:lnTo>
                    <a:pt x="0" y="4986528"/>
                  </a:lnTo>
                  <a:lnTo>
                    <a:pt x="1232408" y="3753612"/>
                  </a:lnTo>
                  <a:lnTo>
                    <a:pt x="819531" y="3753612"/>
                  </a:lnTo>
                  <a:lnTo>
                    <a:pt x="769527" y="3750580"/>
                  </a:lnTo>
                  <a:lnTo>
                    <a:pt x="724059" y="3741489"/>
                  </a:lnTo>
                  <a:lnTo>
                    <a:pt x="683120" y="3726344"/>
                  </a:lnTo>
                  <a:lnTo>
                    <a:pt x="646705" y="3705152"/>
                  </a:lnTo>
                  <a:lnTo>
                    <a:pt x="614807" y="3677920"/>
                  </a:lnTo>
                  <a:lnTo>
                    <a:pt x="588115" y="3645291"/>
                  </a:lnTo>
                  <a:lnTo>
                    <a:pt x="567355" y="3607907"/>
                  </a:lnTo>
                  <a:lnTo>
                    <a:pt x="552527" y="3565768"/>
                  </a:lnTo>
                  <a:lnTo>
                    <a:pt x="543630" y="3518875"/>
                  </a:lnTo>
                  <a:lnTo>
                    <a:pt x="540664" y="3467227"/>
                  </a:lnTo>
                  <a:lnTo>
                    <a:pt x="540664" y="1930019"/>
                  </a:lnTo>
                  <a:lnTo>
                    <a:pt x="543630" y="1878401"/>
                  </a:lnTo>
                  <a:lnTo>
                    <a:pt x="552527" y="1831599"/>
                  </a:lnTo>
                  <a:lnTo>
                    <a:pt x="567355" y="1789612"/>
                  </a:lnTo>
                  <a:lnTo>
                    <a:pt x="588115" y="1752442"/>
                  </a:lnTo>
                  <a:lnTo>
                    <a:pt x="614807" y="1720088"/>
                  </a:lnTo>
                  <a:lnTo>
                    <a:pt x="646705" y="1693129"/>
                  </a:lnTo>
                  <a:lnTo>
                    <a:pt x="683120" y="1672151"/>
                  </a:lnTo>
                  <a:lnTo>
                    <a:pt x="724059" y="1657158"/>
                  </a:lnTo>
                  <a:lnTo>
                    <a:pt x="769527" y="1648159"/>
                  </a:lnTo>
                  <a:lnTo>
                    <a:pt x="819531" y="1645158"/>
                  </a:lnTo>
                  <a:lnTo>
                    <a:pt x="1644335" y="1645158"/>
                  </a:lnTo>
                  <a:lnTo>
                    <a:pt x="0" y="0"/>
                  </a:lnTo>
                  <a:close/>
                </a:path>
                <a:path w="2345690" h="4986655">
                  <a:moveTo>
                    <a:pt x="1234567" y="3751453"/>
                  </a:moveTo>
                  <a:lnTo>
                    <a:pt x="1205102" y="3753612"/>
                  </a:lnTo>
                  <a:lnTo>
                    <a:pt x="1232408" y="3753612"/>
                  </a:lnTo>
                  <a:lnTo>
                    <a:pt x="1234567" y="3751453"/>
                  </a:lnTo>
                  <a:close/>
                </a:path>
                <a:path w="2345690" h="4986655">
                  <a:moveTo>
                    <a:pt x="1644335" y="1645158"/>
                  </a:moveTo>
                  <a:lnTo>
                    <a:pt x="1205102" y="1645158"/>
                  </a:lnTo>
                  <a:lnTo>
                    <a:pt x="1256110" y="1648189"/>
                  </a:lnTo>
                  <a:lnTo>
                    <a:pt x="1302447" y="1657280"/>
                  </a:lnTo>
                  <a:lnTo>
                    <a:pt x="1344110" y="1672425"/>
                  </a:lnTo>
                  <a:lnTo>
                    <a:pt x="1381090" y="1693617"/>
                  </a:lnTo>
                  <a:lnTo>
                    <a:pt x="1413383" y="1720850"/>
                  </a:lnTo>
                  <a:lnTo>
                    <a:pt x="1440390" y="1753417"/>
                  </a:lnTo>
                  <a:lnTo>
                    <a:pt x="1461374" y="1790618"/>
                  </a:lnTo>
                  <a:lnTo>
                    <a:pt x="1476348" y="1832452"/>
                  </a:lnTo>
                  <a:lnTo>
                    <a:pt x="1485323" y="1878919"/>
                  </a:lnTo>
                  <a:lnTo>
                    <a:pt x="1488313" y="1930019"/>
                  </a:lnTo>
                  <a:lnTo>
                    <a:pt x="1488313" y="3467227"/>
                  </a:lnTo>
                  <a:lnTo>
                    <a:pt x="1485900" y="3499866"/>
                  </a:lnTo>
                  <a:lnTo>
                    <a:pt x="2133878" y="2851531"/>
                  </a:lnTo>
                  <a:lnTo>
                    <a:pt x="2093340" y="2851531"/>
                  </a:lnTo>
                  <a:lnTo>
                    <a:pt x="2093340" y="2474595"/>
                  </a:lnTo>
                  <a:lnTo>
                    <a:pt x="2345436" y="2346960"/>
                  </a:lnTo>
                  <a:lnTo>
                    <a:pt x="2345436" y="2346579"/>
                  </a:lnTo>
                  <a:lnTo>
                    <a:pt x="2290979" y="2292096"/>
                  </a:lnTo>
                  <a:lnTo>
                    <a:pt x="1743329" y="2292096"/>
                  </a:lnTo>
                  <a:lnTo>
                    <a:pt x="1743329" y="1930019"/>
                  </a:lnTo>
                  <a:lnTo>
                    <a:pt x="1747980" y="1866296"/>
                  </a:lnTo>
                  <a:lnTo>
                    <a:pt x="1761870" y="1810003"/>
                  </a:lnTo>
                  <a:lnTo>
                    <a:pt x="1777111" y="1778000"/>
                  </a:lnTo>
                  <a:lnTo>
                    <a:pt x="1644335" y="1645158"/>
                  </a:lnTo>
                  <a:close/>
                </a:path>
                <a:path w="2345690" h="4986655">
                  <a:moveTo>
                    <a:pt x="1138301" y="1979040"/>
                  </a:moveTo>
                  <a:lnTo>
                    <a:pt x="886206" y="1979040"/>
                  </a:lnTo>
                  <a:lnTo>
                    <a:pt x="886206" y="3419729"/>
                  </a:lnTo>
                  <a:lnTo>
                    <a:pt x="1138301" y="3419729"/>
                  </a:lnTo>
                  <a:lnTo>
                    <a:pt x="1138301" y="1979040"/>
                  </a:lnTo>
                  <a:close/>
                </a:path>
                <a:path w="2345690" h="4986655">
                  <a:moveTo>
                    <a:pt x="2177669" y="2807716"/>
                  </a:moveTo>
                  <a:lnTo>
                    <a:pt x="2093340" y="2851531"/>
                  </a:lnTo>
                  <a:lnTo>
                    <a:pt x="2133878" y="2851531"/>
                  </a:lnTo>
                  <a:lnTo>
                    <a:pt x="2177669" y="2807716"/>
                  </a:lnTo>
                  <a:close/>
                </a:path>
                <a:path w="2345690" h="4986655">
                  <a:moveTo>
                    <a:pt x="2088895" y="2089912"/>
                  </a:moveTo>
                  <a:lnTo>
                    <a:pt x="2088895" y="2115566"/>
                  </a:lnTo>
                  <a:lnTo>
                    <a:pt x="1743329" y="2292096"/>
                  </a:lnTo>
                  <a:lnTo>
                    <a:pt x="2290979" y="2292096"/>
                  </a:lnTo>
                  <a:lnTo>
                    <a:pt x="2088895" y="2089912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0831" y="1022578"/>
              <a:ext cx="807745" cy="80774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9873" y="1231646"/>
              <a:ext cx="402844" cy="40284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0831" y="5495544"/>
              <a:ext cx="807745" cy="80774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9873" y="5704840"/>
              <a:ext cx="402844" cy="40259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17352" y="1022578"/>
              <a:ext cx="807745" cy="80774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26902" y="1231900"/>
              <a:ext cx="402844" cy="40258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17352" y="5495544"/>
              <a:ext cx="807745" cy="80774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26902" y="5705094"/>
              <a:ext cx="402844" cy="40284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96328" y="85343"/>
              <a:ext cx="1788414" cy="178688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54823" y="316991"/>
              <a:ext cx="4836414" cy="583920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62743" y="4856098"/>
              <a:ext cx="960881" cy="1134148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3731767" y="2547950"/>
            <a:ext cx="5019040" cy="3380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444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Arial"/>
                <a:cs typeface="Arial"/>
              </a:rPr>
              <a:t>Arduino-</a:t>
            </a:r>
            <a:r>
              <a:rPr dirty="0" sz="2000" spc="75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Arial"/>
                <a:cs typeface="Arial"/>
              </a:rPr>
              <a:t>car</a:t>
            </a:r>
            <a:r>
              <a:rPr dirty="0" sz="20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2000" spc="1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dirty="0" sz="20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dirty="0" sz="20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Arial"/>
                <a:cs typeface="Arial"/>
              </a:rPr>
              <a:t>designed</a:t>
            </a:r>
            <a:r>
              <a:rPr dirty="0" sz="20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Arial"/>
                <a:cs typeface="Arial"/>
              </a:rPr>
              <a:t>efficiently </a:t>
            </a:r>
            <a:r>
              <a:rPr dirty="0" sz="2000" spc="105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r>
              <a:rPr dirty="0" sz="20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r>
              <a:rPr dirty="0" sz="20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spaces.</a:t>
            </a:r>
            <a:r>
              <a:rPr dirty="0" sz="20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0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ultrasonic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sensors,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0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Arial"/>
                <a:cs typeface="Arial"/>
              </a:rPr>
              <a:t>detects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80">
                <a:solidFill>
                  <a:srgbClr val="FFFFFF"/>
                </a:solidFill>
                <a:latin typeface="Arial"/>
                <a:cs typeface="Arial"/>
              </a:rPr>
              <a:t> availability</a:t>
            </a:r>
            <a:r>
              <a:rPr dirty="0" sz="20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14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000" spc="80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r>
              <a:rPr dirty="0" sz="20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Arial"/>
                <a:cs typeface="Arial"/>
              </a:rPr>
              <a:t>spots</a:t>
            </a:r>
            <a:r>
              <a:rPr dirty="0" sz="20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relays</a:t>
            </a:r>
            <a:r>
              <a:rPr dirty="0" sz="20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real-</a:t>
            </a:r>
            <a:r>
              <a:rPr dirty="0" sz="2000" spc="9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dirty="0" sz="2000" spc="105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Arial"/>
                <a:cs typeface="Arial"/>
              </a:rPr>
              <a:t>central</a:t>
            </a:r>
            <a:r>
              <a:rPr dirty="0" sz="20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Arial"/>
                <a:cs typeface="Arial"/>
              </a:rPr>
              <a:t>unit.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dirty="0" sz="2000" spc="8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aids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drivers</a:t>
            </a:r>
            <a:r>
              <a:rPr dirty="0" sz="20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Arial"/>
                <a:cs typeface="Arial"/>
              </a:rPr>
              <a:t>locating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Arial"/>
                <a:cs typeface="Arial"/>
              </a:rPr>
              <a:t>vacant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spaces,</a:t>
            </a:r>
            <a:r>
              <a:rPr dirty="0" sz="20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Arial"/>
                <a:cs typeface="Arial"/>
              </a:rPr>
              <a:t>reducing</a:t>
            </a:r>
            <a:r>
              <a:rPr dirty="0" sz="20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Arial"/>
                <a:cs typeface="Arial"/>
              </a:rPr>
              <a:t>congestion,</a:t>
            </a:r>
            <a:r>
              <a:rPr dirty="0" sz="20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000" spc="90">
                <a:solidFill>
                  <a:srgbClr val="FFFFFF"/>
                </a:solidFill>
                <a:latin typeface="Arial"/>
                <a:cs typeface="Arial"/>
              </a:rPr>
              <a:t>optimizing</a:t>
            </a:r>
            <a:r>
              <a:rPr dirty="0" sz="20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r>
              <a:rPr dirty="0" sz="20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Arial"/>
                <a:cs typeface="Arial"/>
              </a:rPr>
              <a:t>utilization, </a:t>
            </a:r>
            <a:r>
              <a:rPr dirty="0" sz="2000" spc="100">
                <a:solidFill>
                  <a:srgbClr val="FFFFFF"/>
                </a:solidFill>
                <a:latin typeface="Arial"/>
                <a:cs typeface="Arial"/>
              </a:rPr>
              <a:t>contributing</a:t>
            </a:r>
            <a:r>
              <a:rPr dirty="0" sz="20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20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Arial"/>
                <a:cs typeface="Arial"/>
              </a:rPr>
              <a:t>streamlined</a:t>
            </a: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Arial"/>
                <a:cs typeface="Arial"/>
              </a:rPr>
              <a:t>and organized</a:t>
            </a:r>
            <a:r>
              <a:rPr dirty="0" sz="20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Arial"/>
                <a:cs typeface="Arial"/>
              </a:rPr>
              <a:t>experience.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685032" y="77469"/>
            <a:ext cx="8355330" cy="2259330"/>
            <a:chOff x="3685032" y="77469"/>
            <a:chExt cx="8355330" cy="2259330"/>
          </a:xfrm>
        </p:grpSpPr>
        <p:sp>
          <p:nvSpPr>
            <p:cNvPr id="45" name="object 45" descr=""/>
            <p:cNvSpPr/>
            <p:nvPr/>
          </p:nvSpPr>
          <p:spPr>
            <a:xfrm>
              <a:off x="3685032" y="2150363"/>
              <a:ext cx="4897120" cy="186055"/>
            </a:xfrm>
            <a:custGeom>
              <a:avLst/>
              <a:gdLst/>
              <a:ahLst/>
              <a:cxnLst/>
              <a:rect l="l" t="t" r="r" b="b"/>
              <a:pathLst>
                <a:path w="4897120" h="186055">
                  <a:moveTo>
                    <a:pt x="1042416" y="185928"/>
                  </a:moveTo>
                  <a:lnTo>
                    <a:pt x="945388" y="97282"/>
                  </a:lnTo>
                  <a:lnTo>
                    <a:pt x="508254" y="97282"/>
                  </a:lnTo>
                  <a:lnTo>
                    <a:pt x="401828" y="0"/>
                  </a:lnTo>
                  <a:lnTo>
                    <a:pt x="0" y="0"/>
                  </a:lnTo>
                  <a:lnTo>
                    <a:pt x="97028" y="88646"/>
                  </a:lnTo>
                  <a:lnTo>
                    <a:pt x="227965" y="88646"/>
                  </a:lnTo>
                  <a:lnTo>
                    <a:pt x="265557" y="123063"/>
                  </a:lnTo>
                  <a:lnTo>
                    <a:pt x="267716" y="123063"/>
                  </a:lnTo>
                  <a:lnTo>
                    <a:pt x="336423" y="185928"/>
                  </a:lnTo>
                  <a:lnTo>
                    <a:pt x="1042416" y="185928"/>
                  </a:lnTo>
                  <a:close/>
                </a:path>
                <a:path w="4897120" h="186055">
                  <a:moveTo>
                    <a:pt x="1187196" y="137160"/>
                  </a:moveTo>
                  <a:lnTo>
                    <a:pt x="1078992" y="137160"/>
                  </a:lnTo>
                  <a:lnTo>
                    <a:pt x="1078992" y="182880"/>
                  </a:lnTo>
                  <a:lnTo>
                    <a:pt x="1187196" y="182880"/>
                  </a:lnTo>
                  <a:lnTo>
                    <a:pt x="1187196" y="137160"/>
                  </a:lnTo>
                  <a:close/>
                </a:path>
                <a:path w="4897120" h="186055">
                  <a:moveTo>
                    <a:pt x="1324356" y="137160"/>
                  </a:moveTo>
                  <a:lnTo>
                    <a:pt x="1216152" y="137160"/>
                  </a:lnTo>
                  <a:lnTo>
                    <a:pt x="1216152" y="182880"/>
                  </a:lnTo>
                  <a:lnTo>
                    <a:pt x="1324356" y="182880"/>
                  </a:lnTo>
                  <a:lnTo>
                    <a:pt x="1324356" y="137160"/>
                  </a:lnTo>
                  <a:close/>
                </a:path>
                <a:path w="4897120" h="186055">
                  <a:moveTo>
                    <a:pt x="1459992" y="137160"/>
                  </a:moveTo>
                  <a:lnTo>
                    <a:pt x="1351788" y="137160"/>
                  </a:lnTo>
                  <a:lnTo>
                    <a:pt x="1351788" y="182880"/>
                  </a:lnTo>
                  <a:lnTo>
                    <a:pt x="1459992" y="182880"/>
                  </a:lnTo>
                  <a:lnTo>
                    <a:pt x="1459992" y="137160"/>
                  </a:lnTo>
                  <a:close/>
                </a:path>
                <a:path w="4897120" h="186055">
                  <a:moveTo>
                    <a:pt x="3544824" y="137160"/>
                  </a:moveTo>
                  <a:lnTo>
                    <a:pt x="3436620" y="137160"/>
                  </a:lnTo>
                  <a:lnTo>
                    <a:pt x="3436620" y="182880"/>
                  </a:lnTo>
                  <a:lnTo>
                    <a:pt x="3544824" y="182880"/>
                  </a:lnTo>
                  <a:lnTo>
                    <a:pt x="3544824" y="137160"/>
                  </a:lnTo>
                  <a:close/>
                </a:path>
                <a:path w="4897120" h="186055">
                  <a:moveTo>
                    <a:pt x="3680460" y="137160"/>
                  </a:moveTo>
                  <a:lnTo>
                    <a:pt x="3572256" y="137160"/>
                  </a:lnTo>
                  <a:lnTo>
                    <a:pt x="3572256" y="182880"/>
                  </a:lnTo>
                  <a:lnTo>
                    <a:pt x="3680460" y="182880"/>
                  </a:lnTo>
                  <a:lnTo>
                    <a:pt x="3680460" y="137160"/>
                  </a:lnTo>
                  <a:close/>
                </a:path>
                <a:path w="4897120" h="186055">
                  <a:moveTo>
                    <a:pt x="3816096" y="137160"/>
                  </a:moveTo>
                  <a:lnTo>
                    <a:pt x="3709416" y="137160"/>
                  </a:lnTo>
                  <a:lnTo>
                    <a:pt x="3709416" y="182880"/>
                  </a:lnTo>
                  <a:lnTo>
                    <a:pt x="3816096" y="182880"/>
                  </a:lnTo>
                  <a:lnTo>
                    <a:pt x="3816096" y="137160"/>
                  </a:lnTo>
                  <a:close/>
                </a:path>
                <a:path w="4897120" h="186055">
                  <a:moveTo>
                    <a:pt x="4896612" y="0"/>
                  </a:moveTo>
                  <a:lnTo>
                    <a:pt x="4494784" y="0"/>
                  </a:lnTo>
                  <a:lnTo>
                    <a:pt x="4388358" y="97282"/>
                  </a:lnTo>
                  <a:lnTo>
                    <a:pt x="3951224" y="97282"/>
                  </a:lnTo>
                  <a:lnTo>
                    <a:pt x="3854196" y="185928"/>
                  </a:lnTo>
                  <a:lnTo>
                    <a:pt x="4560189" y="185928"/>
                  </a:lnTo>
                  <a:lnTo>
                    <a:pt x="4628896" y="123063"/>
                  </a:lnTo>
                  <a:lnTo>
                    <a:pt x="4631055" y="123063"/>
                  </a:lnTo>
                  <a:lnTo>
                    <a:pt x="4668647" y="88646"/>
                  </a:lnTo>
                  <a:lnTo>
                    <a:pt x="4799584" y="88646"/>
                  </a:lnTo>
                  <a:lnTo>
                    <a:pt x="489661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167884" y="2316480"/>
              <a:ext cx="1899285" cy="3810"/>
            </a:xfrm>
            <a:custGeom>
              <a:avLst/>
              <a:gdLst/>
              <a:ahLst/>
              <a:cxnLst/>
              <a:rect l="l" t="t" r="r" b="b"/>
              <a:pathLst>
                <a:path w="1899284" h="3810">
                  <a:moveTo>
                    <a:pt x="1898904" y="3302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1598021" y="80517"/>
              <a:ext cx="439420" cy="528955"/>
            </a:xfrm>
            <a:custGeom>
              <a:avLst/>
              <a:gdLst/>
              <a:ahLst/>
              <a:cxnLst/>
              <a:rect l="l" t="t" r="r" b="b"/>
              <a:pathLst>
                <a:path w="439420" h="528955">
                  <a:moveTo>
                    <a:pt x="86740" y="83692"/>
                  </a:moveTo>
                  <a:lnTo>
                    <a:pt x="86740" y="445007"/>
                  </a:lnTo>
                  <a:lnTo>
                    <a:pt x="149986" y="445007"/>
                  </a:lnTo>
                  <a:lnTo>
                    <a:pt x="149986" y="83692"/>
                  </a:lnTo>
                  <a:lnTo>
                    <a:pt x="86740" y="83692"/>
                  </a:lnTo>
                  <a:close/>
                </a:path>
                <a:path w="439420" h="528955">
                  <a:moveTo>
                    <a:pt x="376554" y="0"/>
                  </a:moveTo>
                  <a:lnTo>
                    <a:pt x="439038" y="0"/>
                  </a:lnTo>
                  <a:lnTo>
                    <a:pt x="439038" y="528701"/>
                  </a:lnTo>
                  <a:lnTo>
                    <a:pt x="351917" y="528701"/>
                  </a:lnTo>
                  <a:lnTo>
                    <a:pt x="351917" y="106425"/>
                  </a:lnTo>
                  <a:lnTo>
                    <a:pt x="286511" y="140207"/>
                  </a:lnTo>
                  <a:lnTo>
                    <a:pt x="286511" y="44957"/>
                  </a:lnTo>
                  <a:lnTo>
                    <a:pt x="376554" y="0"/>
                  </a:lnTo>
                  <a:close/>
                </a:path>
                <a:path w="439420" h="528955">
                  <a:moveTo>
                    <a:pt x="69976" y="0"/>
                  </a:moveTo>
                  <a:lnTo>
                    <a:pt x="166750" y="0"/>
                  </a:lnTo>
                  <a:lnTo>
                    <a:pt x="182532" y="1188"/>
                  </a:lnTo>
                  <a:lnTo>
                    <a:pt x="218948" y="18923"/>
                  </a:lnTo>
                  <a:lnTo>
                    <a:pt x="236575" y="55588"/>
                  </a:lnTo>
                  <a:lnTo>
                    <a:pt x="237744" y="71374"/>
                  </a:lnTo>
                  <a:lnTo>
                    <a:pt x="237744" y="456945"/>
                  </a:lnTo>
                  <a:lnTo>
                    <a:pt x="227189" y="499326"/>
                  </a:lnTo>
                  <a:lnTo>
                    <a:pt x="196516" y="523954"/>
                  </a:lnTo>
                  <a:lnTo>
                    <a:pt x="166750" y="528701"/>
                  </a:lnTo>
                  <a:lnTo>
                    <a:pt x="69976" y="528701"/>
                  </a:lnTo>
                  <a:lnTo>
                    <a:pt x="28811" y="518038"/>
                  </a:lnTo>
                  <a:lnTo>
                    <a:pt x="4667" y="487029"/>
                  </a:lnTo>
                  <a:lnTo>
                    <a:pt x="0" y="456945"/>
                  </a:lnTo>
                  <a:lnTo>
                    <a:pt x="0" y="71374"/>
                  </a:lnTo>
                  <a:lnTo>
                    <a:pt x="10501" y="29154"/>
                  </a:lnTo>
                  <a:lnTo>
                    <a:pt x="40751" y="4683"/>
                  </a:lnTo>
                  <a:lnTo>
                    <a:pt x="69976" y="0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573769" y="4239767"/>
            <a:ext cx="2618740" cy="2618740"/>
          </a:xfrm>
          <a:custGeom>
            <a:avLst/>
            <a:gdLst/>
            <a:ahLst/>
            <a:cxnLst/>
            <a:rect l="l" t="t" r="r" b="b"/>
            <a:pathLst>
              <a:path w="2618740" h="2618740">
                <a:moveTo>
                  <a:pt x="2618230" y="0"/>
                </a:moveTo>
                <a:lnTo>
                  <a:pt x="0" y="2618229"/>
                </a:lnTo>
                <a:lnTo>
                  <a:pt x="2105026" y="2618229"/>
                </a:lnTo>
                <a:lnTo>
                  <a:pt x="2618230" y="2105074"/>
                </a:lnTo>
                <a:lnTo>
                  <a:pt x="2618230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object 4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834009"/>
                  </a:moveTo>
                  <a:lnTo>
                    <a:pt x="834008" y="0"/>
                  </a:lnTo>
                </a:path>
                <a:path w="12192000" h="6858000">
                  <a:moveTo>
                    <a:pt x="0" y="2749931"/>
                  </a:moveTo>
                  <a:lnTo>
                    <a:pt x="2749931" y="0"/>
                  </a:lnTo>
                </a:path>
                <a:path w="12192000" h="6858000">
                  <a:moveTo>
                    <a:pt x="0" y="4665646"/>
                  </a:moveTo>
                  <a:lnTo>
                    <a:pt x="4665619" y="0"/>
                  </a:lnTo>
                </a:path>
                <a:path w="12192000" h="6858000">
                  <a:moveTo>
                    <a:pt x="399008" y="6182448"/>
                  </a:moveTo>
                  <a:lnTo>
                    <a:pt x="6581503" y="0"/>
                  </a:lnTo>
                </a:path>
                <a:path w="12192000" h="6858000">
                  <a:moveTo>
                    <a:pt x="1639214" y="6857999"/>
                  </a:moveTo>
                  <a:lnTo>
                    <a:pt x="8497193" y="0"/>
                  </a:lnTo>
                </a:path>
                <a:path w="12192000" h="6858000">
                  <a:moveTo>
                    <a:pt x="3555078" y="6857999"/>
                  </a:moveTo>
                  <a:lnTo>
                    <a:pt x="10413108" y="0"/>
                  </a:lnTo>
                </a:path>
                <a:path w="12192000" h="6858000">
                  <a:moveTo>
                    <a:pt x="5470780" y="6857998"/>
                  </a:moveTo>
                  <a:lnTo>
                    <a:pt x="11894566" y="434213"/>
                  </a:lnTo>
                </a:path>
                <a:path w="12192000" h="6858000">
                  <a:moveTo>
                    <a:pt x="7386703" y="6857997"/>
                  </a:moveTo>
                  <a:lnTo>
                    <a:pt x="12192000" y="2052701"/>
                  </a:lnTo>
                </a:path>
                <a:path w="12192000" h="6858000">
                  <a:moveTo>
                    <a:pt x="9302370" y="6857998"/>
                  </a:moveTo>
                  <a:lnTo>
                    <a:pt x="12192000" y="3968369"/>
                  </a:lnTo>
                </a:path>
                <a:path w="12192000" h="6858000">
                  <a:moveTo>
                    <a:pt x="11218291" y="6857999"/>
                  </a:moveTo>
                  <a:lnTo>
                    <a:pt x="12192000" y="5884291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0"/>
              <a:ext cx="4636770" cy="1507490"/>
            </a:xfrm>
            <a:custGeom>
              <a:avLst/>
              <a:gdLst/>
              <a:ahLst/>
              <a:cxnLst/>
              <a:rect l="l" t="t" r="r" b="b"/>
              <a:pathLst>
                <a:path w="4636770" h="1507490">
                  <a:moveTo>
                    <a:pt x="4636770" y="0"/>
                  </a:moveTo>
                  <a:lnTo>
                    <a:pt x="3895598" y="0"/>
                  </a:lnTo>
                  <a:lnTo>
                    <a:pt x="3439414" y="456184"/>
                  </a:lnTo>
                  <a:lnTo>
                    <a:pt x="308673" y="456184"/>
                  </a:lnTo>
                  <a:lnTo>
                    <a:pt x="308673" y="457073"/>
                  </a:lnTo>
                  <a:lnTo>
                    <a:pt x="0" y="765762"/>
                  </a:lnTo>
                  <a:lnTo>
                    <a:pt x="0" y="1506939"/>
                  </a:lnTo>
                  <a:lnTo>
                    <a:pt x="526681" y="980313"/>
                  </a:lnTo>
                  <a:lnTo>
                    <a:pt x="3655187" y="980313"/>
                  </a:lnTo>
                  <a:lnTo>
                    <a:pt x="3655187" y="979042"/>
                  </a:lnTo>
                  <a:lnTo>
                    <a:pt x="3657727" y="979042"/>
                  </a:lnTo>
                  <a:lnTo>
                    <a:pt x="4636770" y="0"/>
                  </a:lnTo>
                  <a:close/>
                </a:path>
                <a:path w="4636770" h="1507490">
                  <a:moveTo>
                    <a:pt x="3657727" y="979042"/>
                  </a:moveTo>
                  <a:lnTo>
                    <a:pt x="3655187" y="979042"/>
                  </a:lnTo>
                  <a:lnTo>
                    <a:pt x="3656457" y="980313"/>
                  </a:lnTo>
                  <a:lnTo>
                    <a:pt x="3657727" y="979042"/>
                  </a:lnTo>
                  <a:close/>
                </a:path>
                <a:path w="4636770" h="1507490">
                  <a:moveTo>
                    <a:pt x="315734" y="449961"/>
                  </a:moveTo>
                  <a:lnTo>
                    <a:pt x="309575" y="456184"/>
                  </a:lnTo>
                  <a:lnTo>
                    <a:pt x="321894" y="456184"/>
                  </a:lnTo>
                  <a:lnTo>
                    <a:pt x="315734" y="449961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873226"/>
              <a:ext cx="11498580" cy="561898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68273" y="1142238"/>
              <a:ext cx="10858500" cy="5095240"/>
            </a:xfrm>
            <a:custGeom>
              <a:avLst/>
              <a:gdLst/>
              <a:ahLst/>
              <a:cxnLst/>
              <a:rect l="l" t="t" r="r" b="b"/>
              <a:pathLst>
                <a:path w="10858500" h="5095240">
                  <a:moveTo>
                    <a:pt x="0" y="5094732"/>
                  </a:moveTo>
                  <a:lnTo>
                    <a:pt x="10858500" y="5094732"/>
                  </a:lnTo>
                  <a:lnTo>
                    <a:pt x="10858500" y="0"/>
                  </a:lnTo>
                  <a:lnTo>
                    <a:pt x="0" y="0"/>
                  </a:lnTo>
                  <a:lnTo>
                    <a:pt x="0" y="5094732"/>
                  </a:lnTo>
                  <a:close/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795381" y="1310132"/>
              <a:ext cx="539115" cy="528955"/>
            </a:xfrm>
            <a:custGeom>
              <a:avLst/>
              <a:gdLst/>
              <a:ahLst/>
              <a:cxnLst/>
              <a:rect l="l" t="t" r="r" b="b"/>
              <a:pathLst>
                <a:path w="539115" h="528955">
                  <a:moveTo>
                    <a:pt x="86741" y="83692"/>
                  </a:moveTo>
                  <a:lnTo>
                    <a:pt x="86741" y="445007"/>
                  </a:lnTo>
                  <a:lnTo>
                    <a:pt x="149987" y="445007"/>
                  </a:lnTo>
                  <a:lnTo>
                    <a:pt x="149987" y="83692"/>
                  </a:lnTo>
                  <a:lnTo>
                    <a:pt x="86741" y="83692"/>
                  </a:lnTo>
                  <a:close/>
                </a:path>
                <a:path w="539115" h="528955">
                  <a:moveTo>
                    <a:pt x="370967" y="0"/>
                  </a:moveTo>
                  <a:lnTo>
                    <a:pt x="468122" y="0"/>
                  </a:lnTo>
                  <a:lnTo>
                    <a:pt x="483737" y="1188"/>
                  </a:lnTo>
                  <a:lnTo>
                    <a:pt x="519938" y="18922"/>
                  </a:lnTo>
                  <a:lnTo>
                    <a:pt x="537565" y="55588"/>
                  </a:lnTo>
                  <a:lnTo>
                    <a:pt x="538734" y="71373"/>
                  </a:lnTo>
                  <a:lnTo>
                    <a:pt x="538734" y="201675"/>
                  </a:lnTo>
                  <a:lnTo>
                    <a:pt x="528574" y="244855"/>
                  </a:lnTo>
                  <a:lnTo>
                    <a:pt x="492251" y="272033"/>
                  </a:lnTo>
                  <a:lnTo>
                    <a:pt x="387730" y="325246"/>
                  </a:lnTo>
                  <a:lnTo>
                    <a:pt x="387730" y="445007"/>
                  </a:lnTo>
                  <a:lnTo>
                    <a:pt x="538734" y="445007"/>
                  </a:lnTo>
                  <a:lnTo>
                    <a:pt x="538734" y="528701"/>
                  </a:lnTo>
                  <a:lnTo>
                    <a:pt x="300990" y="528701"/>
                  </a:lnTo>
                  <a:lnTo>
                    <a:pt x="300990" y="321437"/>
                  </a:lnTo>
                  <a:lnTo>
                    <a:pt x="310515" y="279400"/>
                  </a:lnTo>
                  <a:lnTo>
                    <a:pt x="343789" y="252983"/>
                  </a:lnTo>
                  <a:lnTo>
                    <a:pt x="452120" y="198627"/>
                  </a:lnTo>
                  <a:lnTo>
                    <a:pt x="452120" y="83692"/>
                  </a:lnTo>
                  <a:lnTo>
                    <a:pt x="387730" y="83692"/>
                  </a:lnTo>
                  <a:lnTo>
                    <a:pt x="387730" y="124967"/>
                  </a:lnTo>
                  <a:lnTo>
                    <a:pt x="300990" y="168147"/>
                  </a:lnTo>
                  <a:lnTo>
                    <a:pt x="300990" y="71373"/>
                  </a:lnTo>
                  <a:lnTo>
                    <a:pt x="302156" y="55443"/>
                  </a:lnTo>
                  <a:lnTo>
                    <a:pt x="319659" y="18795"/>
                  </a:lnTo>
                  <a:lnTo>
                    <a:pt x="355467" y="1168"/>
                  </a:lnTo>
                  <a:lnTo>
                    <a:pt x="370967" y="0"/>
                  </a:lnTo>
                  <a:close/>
                </a:path>
                <a:path w="539115" h="528955">
                  <a:moveTo>
                    <a:pt x="69976" y="0"/>
                  </a:moveTo>
                  <a:lnTo>
                    <a:pt x="166750" y="0"/>
                  </a:lnTo>
                  <a:lnTo>
                    <a:pt x="182586" y="1188"/>
                  </a:lnTo>
                  <a:lnTo>
                    <a:pt x="218948" y="18922"/>
                  </a:lnTo>
                  <a:lnTo>
                    <a:pt x="236575" y="55588"/>
                  </a:lnTo>
                  <a:lnTo>
                    <a:pt x="237744" y="71373"/>
                  </a:lnTo>
                  <a:lnTo>
                    <a:pt x="237744" y="456945"/>
                  </a:lnTo>
                  <a:lnTo>
                    <a:pt x="227189" y="499326"/>
                  </a:lnTo>
                  <a:lnTo>
                    <a:pt x="196564" y="523954"/>
                  </a:lnTo>
                  <a:lnTo>
                    <a:pt x="166750" y="528701"/>
                  </a:lnTo>
                  <a:lnTo>
                    <a:pt x="69976" y="528701"/>
                  </a:lnTo>
                  <a:lnTo>
                    <a:pt x="28811" y="518038"/>
                  </a:lnTo>
                  <a:lnTo>
                    <a:pt x="4667" y="487029"/>
                  </a:lnTo>
                  <a:lnTo>
                    <a:pt x="0" y="456945"/>
                  </a:lnTo>
                  <a:lnTo>
                    <a:pt x="0" y="71373"/>
                  </a:lnTo>
                  <a:lnTo>
                    <a:pt x="10501" y="29154"/>
                  </a:lnTo>
                  <a:lnTo>
                    <a:pt x="40751" y="4683"/>
                  </a:lnTo>
                  <a:lnTo>
                    <a:pt x="69976" y="0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288780" y="315480"/>
              <a:ext cx="2231390" cy="567055"/>
            </a:xfrm>
            <a:custGeom>
              <a:avLst/>
              <a:gdLst/>
              <a:ahLst/>
              <a:cxnLst/>
              <a:rect l="l" t="t" r="r" b="b"/>
              <a:pathLst>
                <a:path w="2231390" h="567055">
                  <a:moveTo>
                    <a:pt x="2231123" y="188963"/>
                  </a:moveTo>
                  <a:lnTo>
                    <a:pt x="1786128" y="188963"/>
                  </a:lnTo>
                  <a:lnTo>
                    <a:pt x="1786128" y="566915"/>
                  </a:lnTo>
                  <a:lnTo>
                    <a:pt x="2231123" y="566915"/>
                  </a:lnTo>
                  <a:lnTo>
                    <a:pt x="2231123" y="188963"/>
                  </a:lnTo>
                  <a:close/>
                </a:path>
                <a:path w="2231390" h="567055">
                  <a:moveTo>
                    <a:pt x="2231123" y="0"/>
                  </a:moveTo>
                  <a:lnTo>
                    <a:pt x="0" y="0"/>
                  </a:lnTo>
                  <a:lnTo>
                    <a:pt x="0" y="155435"/>
                  </a:lnTo>
                  <a:lnTo>
                    <a:pt x="2231123" y="155435"/>
                  </a:lnTo>
                  <a:lnTo>
                    <a:pt x="2231123" y="0"/>
                  </a:lnTo>
                  <a:close/>
                </a:path>
              </a:pathLst>
            </a:custGeom>
            <a:solidFill>
              <a:srgbClr val="FF66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8780" y="504444"/>
              <a:ext cx="1735835" cy="37795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59891" y="6385559"/>
              <a:ext cx="10866120" cy="151130"/>
            </a:xfrm>
            <a:custGeom>
              <a:avLst/>
              <a:gdLst/>
              <a:ahLst/>
              <a:cxnLst/>
              <a:rect l="l" t="t" r="r" b="b"/>
              <a:pathLst>
                <a:path w="10866120" h="151129">
                  <a:moveTo>
                    <a:pt x="0" y="75437"/>
                  </a:moveTo>
                  <a:lnTo>
                    <a:pt x="5927" y="46071"/>
                  </a:lnTo>
                  <a:lnTo>
                    <a:pt x="22093" y="22093"/>
                  </a:lnTo>
                  <a:lnTo>
                    <a:pt x="46071" y="5927"/>
                  </a:lnTo>
                  <a:lnTo>
                    <a:pt x="75437" y="0"/>
                  </a:lnTo>
                  <a:lnTo>
                    <a:pt x="10790682" y="0"/>
                  </a:lnTo>
                  <a:lnTo>
                    <a:pt x="10820042" y="5927"/>
                  </a:lnTo>
                  <a:lnTo>
                    <a:pt x="10844021" y="22093"/>
                  </a:lnTo>
                  <a:lnTo>
                    <a:pt x="10860190" y="46071"/>
                  </a:lnTo>
                  <a:lnTo>
                    <a:pt x="10866119" y="75437"/>
                  </a:lnTo>
                  <a:lnTo>
                    <a:pt x="10860190" y="104804"/>
                  </a:lnTo>
                  <a:lnTo>
                    <a:pt x="10844022" y="128782"/>
                  </a:lnTo>
                  <a:lnTo>
                    <a:pt x="10820042" y="144948"/>
                  </a:lnTo>
                  <a:lnTo>
                    <a:pt x="10790682" y="150875"/>
                  </a:lnTo>
                  <a:lnTo>
                    <a:pt x="75437" y="150875"/>
                  </a:lnTo>
                  <a:lnTo>
                    <a:pt x="46071" y="144948"/>
                  </a:lnTo>
                  <a:lnTo>
                    <a:pt x="22093" y="128782"/>
                  </a:lnTo>
                  <a:lnTo>
                    <a:pt x="5927" y="104804"/>
                  </a:lnTo>
                  <a:lnTo>
                    <a:pt x="0" y="75437"/>
                  </a:lnTo>
                  <a:close/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280915" y="6428232"/>
              <a:ext cx="7146290" cy="66040"/>
            </a:xfrm>
            <a:custGeom>
              <a:avLst/>
              <a:gdLst/>
              <a:ahLst/>
              <a:cxnLst/>
              <a:rect l="l" t="t" r="r" b="b"/>
              <a:pathLst>
                <a:path w="7146290" h="66039">
                  <a:moveTo>
                    <a:pt x="7113269" y="0"/>
                  </a:moveTo>
                  <a:lnTo>
                    <a:pt x="32766" y="0"/>
                  </a:lnTo>
                  <a:lnTo>
                    <a:pt x="20038" y="2574"/>
                  </a:lnTo>
                  <a:lnTo>
                    <a:pt x="9620" y="9596"/>
                  </a:lnTo>
                  <a:lnTo>
                    <a:pt x="2583" y="20011"/>
                  </a:lnTo>
                  <a:lnTo>
                    <a:pt x="0" y="32766"/>
                  </a:lnTo>
                  <a:lnTo>
                    <a:pt x="2583" y="45520"/>
                  </a:lnTo>
                  <a:lnTo>
                    <a:pt x="9620" y="55935"/>
                  </a:lnTo>
                  <a:lnTo>
                    <a:pt x="20038" y="62957"/>
                  </a:lnTo>
                  <a:lnTo>
                    <a:pt x="32766" y="65532"/>
                  </a:lnTo>
                  <a:lnTo>
                    <a:pt x="7113269" y="65532"/>
                  </a:lnTo>
                  <a:lnTo>
                    <a:pt x="7125997" y="62957"/>
                  </a:lnTo>
                  <a:lnTo>
                    <a:pt x="7136415" y="55935"/>
                  </a:lnTo>
                  <a:lnTo>
                    <a:pt x="7143452" y="45520"/>
                  </a:lnTo>
                  <a:lnTo>
                    <a:pt x="7146036" y="32766"/>
                  </a:lnTo>
                  <a:lnTo>
                    <a:pt x="7143452" y="20011"/>
                  </a:lnTo>
                  <a:lnTo>
                    <a:pt x="7136415" y="9596"/>
                  </a:lnTo>
                  <a:lnTo>
                    <a:pt x="7125997" y="2574"/>
                  </a:lnTo>
                  <a:lnTo>
                    <a:pt x="711326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021" y="2214498"/>
              <a:ext cx="2323083" cy="43548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084064" y="2817875"/>
              <a:ext cx="5941060" cy="97790"/>
            </a:xfrm>
            <a:custGeom>
              <a:avLst/>
              <a:gdLst/>
              <a:ahLst/>
              <a:cxnLst/>
              <a:rect l="l" t="t" r="r" b="b"/>
              <a:pathLst>
                <a:path w="5941059" h="97789">
                  <a:moveTo>
                    <a:pt x="5940539" y="0"/>
                  </a:moveTo>
                  <a:lnTo>
                    <a:pt x="3713988" y="0"/>
                  </a:lnTo>
                  <a:lnTo>
                    <a:pt x="3713988" y="53086"/>
                  </a:lnTo>
                  <a:lnTo>
                    <a:pt x="74917" y="53086"/>
                  </a:lnTo>
                  <a:lnTo>
                    <a:pt x="73202" y="44589"/>
                  </a:lnTo>
                  <a:lnTo>
                    <a:pt x="65049" y="32486"/>
                  </a:lnTo>
                  <a:lnTo>
                    <a:pt x="52946" y="24333"/>
                  </a:lnTo>
                  <a:lnTo>
                    <a:pt x="38100" y="21336"/>
                  </a:lnTo>
                  <a:lnTo>
                    <a:pt x="23241" y="24333"/>
                  </a:lnTo>
                  <a:lnTo>
                    <a:pt x="11137" y="32486"/>
                  </a:lnTo>
                  <a:lnTo>
                    <a:pt x="2984" y="44589"/>
                  </a:lnTo>
                  <a:lnTo>
                    <a:pt x="0" y="59436"/>
                  </a:lnTo>
                  <a:lnTo>
                    <a:pt x="2984" y="74295"/>
                  </a:lnTo>
                  <a:lnTo>
                    <a:pt x="11137" y="86398"/>
                  </a:lnTo>
                  <a:lnTo>
                    <a:pt x="23241" y="94551"/>
                  </a:lnTo>
                  <a:lnTo>
                    <a:pt x="38100" y="97536"/>
                  </a:lnTo>
                  <a:lnTo>
                    <a:pt x="52946" y="94551"/>
                  </a:lnTo>
                  <a:lnTo>
                    <a:pt x="65049" y="86398"/>
                  </a:lnTo>
                  <a:lnTo>
                    <a:pt x="73202" y="74295"/>
                  </a:lnTo>
                  <a:lnTo>
                    <a:pt x="74917" y="65786"/>
                  </a:lnTo>
                  <a:lnTo>
                    <a:pt x="5940298" y="65786"/>
                  </a:lnTo>
                  <a:lnTo>
                    <a:pt x="5940298" y="59436"/>
                  </a:lnTo>
                  <a:lnTo>
                    <a:pt x="5940539" y="59436"/>
                  </a:lnTo>
                  <a:lnTo>
                    <a:pt x="594053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1464" y="5673661"/>
              <a:ext cx="220090" cy="22086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6104" y="5673852"/>
              <a:ext cx="858012" cy="18745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0672" y="0"/>
              <a:ext cx="216407" cy="1524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7876" y="0"/>
              <a:ext cx="216407" cy="1524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6604" y="0"/>
              <a:ext cx="216407" cy="1524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3807" y="0"/>
              <a:ext cx="216408" cy="1524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0"/>
              <a:ext cx="216407" cy="1524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1264" y="0"/>
              <a:ext cx="216408" cy="1524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467" y="0"/>
              <a:ext cx="216407" cy="1524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7196" y="0"/>
              <a:ext cx="216407" cy="1524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400" y="0"/>
              <a:ext cx="216408" cy="1524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3127" y="0"/>
              <a:ext cx="216408" cy="1524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0331" y="0"/>
              <a:ext cx="217932" cy="1524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4875276" cy="5769482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4210558" y="3004820"/>
            <a:ext cx="7303134" cy="33547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26670" indent="7620">
              <a:lnSpc>
                <a:spcPct val="130000"/>
              </a:lnSpc>
              <a:spcBef>
                <a:spcPts val="100"/>
              </a:spcBef>
            </a:pPr>
            <a:r>
              <a:rPr dirty="0" sz="2100" spc="75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1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1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1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Arial"/>
                <a:cs typeface="Arial"/>
              </a:rPr>
              <a:t>Arduino-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21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car</a:t>
            </a:r>
            <a:r>
              <a:rPr dirty="0" sz="21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r>
              <a:rPr dirty="0" sz="2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1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45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intelligently</a:t>
            </a:r>
            <a:r>
              <a:rPr dirty="0" sz="21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Arial"/>
                <a:cs typeface="Arial"/>
              </a:rPr>
              <a:t>manages</a:t>
            </a:r>
            <a:r>
              <a:rPr dirty="0" sz="21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3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21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ingoing</a:t>
            </a:r>
            <a:r>
              <a:rPr dirty="0" sz="21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14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1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00">
                <a:solidFill>
                  <a:srgbClr val="FFFFFF"/>
                </a:solidFill>
                <a:latin typeface="Arial"/>
                <a:cs typeface="Arial"/>
              </a:rPr>
              <a:t>outgoing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vehicles.</a:t>
            </a:r>
            <a:r>
              <a:rPr dirty="0" sz="21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Arial"/>
                <a:cs typeface="Arial"/>
              </a:rPr>
              <a:t>Utilizing</a:t>
            </a:r>
            <a:r>
              <a:rPr dirty="0" sz="21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sensors,</a:t>
            </a:r>
            <a:r>
              <a:rPr dirty="0" sz="21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1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1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Arial"/>
                <a:cs typeface="Arial"/>
              </a:rPr>
              <a:t>accurately</a:t>
            </a:r>
            <a:r>
              <a:rPr dirty="0" sz="21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detects </a:t>
            </a:r>
            <a:r>
              <a:rPr dirty="0" sz="2100" spc="95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dirty="0" sz="21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spaces,</a:t>
            </a:r>
            <a:r>
              <a:rPr dirty="0" sz="2100" spc="90">
                <a:solidFill>
                  <a:srgbClr val="FFFFFF"/>
                </a:solidFill>
                <a:latin typeface="Arial"/>
                <a:cs typeface="Arial"/>
              </a:rPr>
              <a:t> guiding</a:t>
            </a:r>
            <a:r>
              <a:rPr dirty="0" sz="21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Arial"/>
                <a:cs typeface="Arial"/>
              </a:rPr>
              <a:t>incoming</a:t>
            </a:r>
            <a:r>
              <a:rPr dirty="0" sz="21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Arial"/>
                <a:cs typeface="Arial"/>
              </a:rPr>
              <a:t>cars</a:t>
            </a:r>
            <a:r>
              <a:rPr dirty="0" sz="21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2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05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dirty="0" sz="21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Arial"/>
                <a:cs typeface="Arial"/>
              </a:rPr>
              <a:t>parking.</a:t>
            </a:r>
            <a:endParaRPr sz="2100">
              <a:latin typeface="Arial"/>
              <a:cs typeface="Arial"/>
            </a:endParaRPr>
          </a:p>
          <a:p>
            <a:pPr algn="ctr" marL="184785" marR="200660">
              <a:lnSpc>
                <a:spcPct val="130000"/>
              </a:lnSpc>
            </a:pPr>
            <a:r>
              <a:rPr dirty="0" sz="2100" spc="75">
                <a:solidFill>
                  <a:srgbClr val="FFFFFF"/>
                </a:solidFill>
                <a:latin typeface="Arial"/>
                <a:cs typeface="Arial"/>
              </a:rPr>
              <a:t>Additionally,</a:t>
            </a:r>
            <a:r>
              <a:rPr dirty="0" sz="21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25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Arial"/>
                <a:cs typeface="Arial"/>
              </a:rPr>
              <a:t>facilitates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30">
                <a:solidFill>
                  <a:srgbClr val="FFFFFF"/>
                </a:solidFill>
                <a:latin typeface="Arial"/>
                <a:cs typeface="Arial"/>
              </a:rPr>
              <a:t>gate</a:t>
            </a:r>
            <a:r>
              <a:rPr dirty="0" sz="21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r>
              <a:rPr dirty="0" sz="21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2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Arial"/>
                <a:cs typeface="Arial"/>
              </a:rPr>
              <a:t>outgoing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vehicles,</a:t>
            </a:r>
            <a:r>
              <a:rPr dirty="0" sz="2100" spc="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Arial"/>
                <a:cs typeface="Arial"/>
              </a:rPr>
              <a:t>ensuring</a:t>
            </a:r>
            <a:r>
              <a:rPr dirty="0" sz="2100" spc="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seamless</a:t>
            </a:r>
            <a:r>
              <a:rPr dirty="0" sz="2100" spc="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105">
                <a:solidFill>
                  <a:srgbClr val="FFFFFF"/>
                </a:solidFill>
                <a:latin typeface="Arial"/>
                <a:cs typeface="Arial"/>
              </a:rPr>
              <a:t>exit</a:t>
            </a:r>
            <a:r>
              <a:rPr dirty="0" sz="2100" spc="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processes</a:t>
            </a:r>
            <a:r>
              <a:rPr dirty="0" sz="21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enhancing</a:t>
            </a:r>
            <a:r>
              <a:rPr dirty="0" sz="21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Arial"/>
                <a:cs typeface="Arial"/>
              </a:rPr>
              <a:t>overall</a:t>
            </a:r>
            <a:r>
              <a:rPr dirty="0" sz="21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Arial"/>
                <a:cs typeface="Arial"/>
              </a:rPr>
              <a:t>parking</a:t>
            </a:r>
            <a:r>
              <a:rPr dirty="0" sz="2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Arial"/>
                <a:cs typeface="Arial"/>
              </a:rPr>
              <a:t>management.</a:t>
            </a:r>
            <a:endParaRPr sz="2100">
              <a:latin typeface="Arial"/>
              <a:cs typeface="Arial"/>
            </a:endParaRPr>
          </a:p>
          <a:p>
            <a:pPr algn="ctr" marL="7207884">
              <a:lnSpc>
                <a:spcPct val="100000"/>
              </a:lnSpc>
              <a:spcBef>
                <a:spcPts val="755"/>
              </a:spcBef>
            </a:pPr>
            <a:r>
              <a:rPr dirty="0" sz="2100" spc="-5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554468" y="0"/>
            <a:ext cx="2283460" cy="1016635"/>
          </a:xfrm>
          <a:custGeom>
            <a:avLst/>
            <a:gdLst/>
            <a:ahLst/>
            <a:cxnLst/>
            <a:rect l="l" t="t" r="r" b="b"/>
            <a:pathLst>
              <a:path w="2283459" h="1016635">
                <a:moveTo>
                  <a:pt x="2282924" y="0"/>
                </a:moveTo>
                <a:lnTo>
                  <a:pt x="1019528" y="0"/>
                </a:lnTo>
                <a:lnTo>
                  <a:pt x="0" y="1016508"/>
                </a:lnTo>
                <a:lnTo>
                  <a:pt x="1263396" y="1016508"/>
                </a:lnTo>
                <a:lnTo>
                  <a:pt x="2282924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object 4" descr=""/>
            <p:cNvSpPr/>
            <p:nvPr/>
          </p:nvSpPr>
          <p:spPr>
            <a:xfrm>
              <a:off x="0" y="5905627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952372" y="952372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989832"/>
              <a:ext cx="2868295" cy="2868295"/>
            </a:xfrm>
            <a:custGeom>
              <a:avLst/>
              <a:gdLst/>
              <a:ahLst/>
              <a:cxnLst/>
              <a:rect l="l" t="t" r="r" b="b"/>
              <a:pathLst>
                <a:path w="2868295" h="2868295">
                  <a:moveTo>
                    <a:pt x="2868168" y="286816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2074060"/>
              <a:ext cx="4784090" cy="4784090"/>
            </a:xfrm>
            <a:custGeom>
              <a:avLst/>
              <a:gdLst/>
              <a:ahLst/>
              <a:cxnLst/>
              <a:rect l="l" t="t" r="r" b="b"/>
              <a:pathLst>
                <a:path w="4784090" h="4784090">
                  <a:moveTo>
                    <a:pt x="4783953" y="4783939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9580" y="0"/>
              <a:ext cx="8216265" cy="6858000"/>
            </a:xfrm>
            <a:custGeom>
              <a:avLst/>
              <a:gdLst/>
              <a:ahLst/>
              <a:cxnLst/>
              <a:rect l="l" t="t" r="r" b="b"/>
              <a:pathLst>
                <a:path w="8216265" h="6858000">
                  <a:moveTo>
                    <a:pt x="6300188" y="6858000"/>
                  </a:moveTo>
                  <a:lnTo>
                    <a:pt x="0" y="557784"/>
                  </a:lnTo>
                </a:path>
                <a:path w="8216265" h="6858000">
                  <a:moveTo>
                    <a:pt x="8215972" y="6858000"/>
                  </a:moveTo>
                  <a:lnTo>
                    <a:pt x="1357972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673345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6857989" y="685800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589156" y="0"/>
              <a:ext cx="6603365" cy="6306185"/>
            </a:xfrm>
            <a:custGeom>
              <a:avLst/>
              <a:gdLst/>
              <a:ahLst/>
              <a:cxnLst/>
              <a:rect l="l" t="t" r="r" b="b"/>
              <a:pathLst>
                <a:path w="6603365" h="6306185">
                  <a:moveTo>
                    <a:pt x="6306044" y="6306007"/>
                  </a:moveTo>
                  <a:lnTo>
                    <a:pt x="0" y="0"/>
                  </a:lnTo>
                </a:path>
                <a:path w="6603365" h="6306185">
                  <a:moveTo>
                    <a:pt x="6602843" y="4687062"/>
                  </a:moveTo>
                  <a:lnTo>
                    <a:pt x="1915781" y="0"/>
                  </a:lnTo>
                </a:path>
                <a:path w="6603365" h="6306185">
                  <a:moveTo>
                    <a:pt x="6602843" y="2771266"/>
                  </a:moveTo>
                  <a:lnTo>
                    <a:pt x="3831576" y="0"/>
                  </a:lnTo>
                </a:path>
                <a:path w="6603365" h="6306185">
                  <a:moveTo>
                    <a:pt x="6602843" y="855471"/>
                  </a:moveTo>
                  <a:lnTo>
                    <a:pt x="574737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72663" y="0"/>
              <a:ext cx="8919845" cy="6858000"/>
            </a:xfrm>
            <a:custGeom>
              <a:avLst/>
              <a:gdLst/>
              <a:ahLst/>
              <a:cxnLst/>
              <a:rect l="l" t="t" r="r" b="b"/>
              <a:pathLst>
                <a:path w="8919845" h="6858000">
                  <a:moveTo>
                    <a:pt x="0" y="3432302"/>
                  </a:moveTo>
                  <a:lnTo>
                    <a:pt x="3432302" y="0"/>
                  </a:lnTo>
                </a:path>
                <a:path w="8919845" h="6858000">
                  <a:moveTo>
                    <a:pt x="957834" y="4390263"/>
                  </a:moveTo>
                  <a:lnTo>
                    <a:pt x="5348096" y="0"/>
                  </a:lnTo>
                </a:path>
                <a:path w="8919845" h="6858000">
                  <a:moveTo>
                    <a:pt x="1915795" y="5348097"/>
                  </a:moveTo>
                  <a:lnTo>
                    <a:pt x="7263813" y="0"/>
                  </a:lnTo>
                </a:path>
                <a:path w="8919845" h="6858000">
                  <a:moveTo>
                    <a:pt x="2873629" y="6306019"/>
                  </a:moveTo>
                  <a:lnTo>
                    <a:pt x="8919337" y="260338"/>
                  </a:lnTo>
                </a:path>
                <a:path w="8919845" h="6858000">
                  <a:moveTo>
                    <a:pt x="4237368" y="6857998"/>
                  </a:moveTo>
                  <a:lnTo>
                    <a:pt x="8919337" y="2176023"/>
                  </a:lnTo>
                </a:path>
                <a:path w="8919845" h="6858000">
                  <a:moveTo>
                    <a:pt x="6153278" y="6857998"/>
                  </a:moveTo>
                  <a:lnTo>
                    <a:pt x="8919337" y="4091940"/>
                  </a:lnTo>
                </a:path>
                <a:path w="8919845" h="6858000">
                  <a:moveTo>
                    <a:pt x="8068946" y="6857998"/>
                  </a:moveTo>
                  <a:lnTo>
                    <a:pt x="8919337" y="6007608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297079" y="6699504"/>
              <a:ext cx="5895340" cy="158750"/>
            </a:xfrm>
            <a:custGeom>
              <a:avLst/>
              <a:gdLst/>
              <a:ahLst/>
              <a:cxnLst/>
              <a:rect l="l" t="t" r="r" b="b"/>
              <a:pathLst>
                <a:path w="5895340" h="158750">
                  <a:moveTo>
                    <a:pt x="324700" y="0"/>
                  </a:moveTo>
                  <a:lnTo>
                    <a:pt x="156679" y="0"/>
                  </a:lnTo>
                  <a:lnTo>
                    <a:pt x="0" y="158496"/>
                  </a:lnTo>
                  <a:lnTo>
                    <a:pt x="168021" y="158496"/>
                  </a:lnTo>
                  <a:lnTo>
                    <a:pt x="324700" y="0"/>
                  </a:lnTo>
                  <a:close/>
                </a:path>
                <a:path w="5895340" h="158750">
                  <a:moveTo>
                    <a:pt x="679792" y="0"/>
                  </a:moveTo>
                  <a:lnTo>
                    <a:pt x="511771" y="0"/>
                  </a:lnTo>
                  <a:lnTo>
                    <a:pt x="355092" y="158496"/>
                  </a:lnTo>
                  <a:lnTo>
                    <a:pt x="523113" y="158496"/>
                  </a:lnTo>
                  <a:lnTo>
                    <a:pt x="679792" y="0"/>
                  </a:lnTo>
                  <a:close/>
                </a:path>
                <a:path w="5895340" h="158750">
                  <a:moveTo>
                    <a:pt x="1034884" y="0"/>
                  </a:moveTo>
                  <a:lnTo>
                    <a:pt x="865339" y="0"/>
                  </a:lnTo>
                  <a:lnTo>
                    <a:pt x="708660" y="158496"/>
                  </a:lnTo>
                  <a:lnTo>
                    <a:pt x="878205" y="158496"/>
                  </a:lnTo>
                  <a:lnTo>
                    <a:pt x="1034884" y="0"/>
                  </a:lnTo>
                  <a:close/>
                </a:path>
                <a:path w="5895340" h="158750">
                  <a:moveTo>
                    <a:pt x="1389976" y="0"/>
                  </a:moveTo>
                  <a:lnTo>
                    <a:pt x="1220431" y="0"/>
                  </a:lnTo>
                  <a:lnTo>
                    <a:pt x="1063752" y="158496"/>
                  </a:lnTo>
                  <a:lnTo>
                    <a:pt x="1233297" y="158496"/>
                  </a:lnTo>
                  <a:lnTo>
                    <a:pt x="1389976" y="0"/>
                  </a:lnTo>
                  <a:close/>
                </a:path>
                <a:path w="5895340" h="158750">
                  <a:moveTo>
                    <a:pt x="1743544" y="0"/>
                  </a:moveTo>
                  <a:lnTo>
                    <a:pt x="1575523" y="0"/>
                  </a:lnTo>
                  <a:lnTo>
                    <a:pt x="1418844" y="158496"/>
                  </a:lnTo>
                  <a:lnTo>
                    <a:pt x="1586865" y="158496"/>
                  </a:lnTo>
                  <a:lnTo>
                    <a:pt x="1743544" y="0"/>
                  </a:lnTo>
                  <a:close/>
                </a:path>
                <a:path w="5895340" h="158750">
                  <a:moveTo>
                    <a:pt x="2098636" y="0"/>
                  </a:moveTo>
                  <a:lnTo>
                    <a:pt x="1930615" y="0"/>
                  </a:lnTo>
                  <a:lnTo>
                    <a:pt x="1773936" y="158496"/>
                  </a:lnTo>
                  <a:lnTo>
                    <a:pt x="1941957" y="158496"/>
                  </a:lnTo>
                  <a:lnTo>
                    <a:pt x="2098636" y="0"/>
                  </a:lnTo>
                  <a:close/>
                </a:path>
                <a:path w="5895340" h="158750">
                  <a:moveTo>
                    <a:pt x="2453729" y="0"/>
                  </a:moveTo>
                  <a:lnTo>
                    <a:pt x="2285708" y="0"/>
                  </a:lnTo>
                  <a:lnTo>
                    <a:pt x="2129028" y="158496"/>
                  </a:lnTo>
                  <a:lnTo>
                    <a:pt x="2297049" y="158496"/>
                  </a:lnTo>
                  <a:lnTo>
                    <a:pt x="2453729" y="0"/>
                  </a:lnTo>
                  <a:close/>
                </a:path>
                <a:path w="5895340" h="158750">
                  <a:moveTo>
                    <a:pt x="2808821" y="0"/>
                  </a:moveTo>
                  <a:lnTo>
                    <a:pt x="2639276" y="0"/>
                  </a:lnTo>
                  <a:lnTo>
                    <a:pt x="2482596" y="158496"/>
                  </a:lnTo>
                  <a:lnTo>
                    <a:pt x="2652141" y="158496"/>
                  </a:lnTo>
                  <a:lnTo>
                    <a:pt x="2808821" y="0"/>
                  </a:lnTo>
                  <a:close/>
                </a:path>
                <a:path w="5895340" h="158750">
                  <a:moveTo>
                    <a:pt x="3163913" y="0"/>
                  </a:moveTo>
                  <a:lnTo>
                    <a:pt x="2994368" y="0"/>
                  </a:lnTo>
                  <a:lnTo>
                    <a:pt x="2837688" y="158496"/>
                  </a:lnTo>
                  <a:lnTo>
                    <a:pt x="3007233" y="158496"/>
                  </a:lnTo>
                  <a:lnTo>
                    <a:pt x="3163913" y="0"/>
                  </a:lnTo>
                  <a:close/>
                </a:path>
                <a:path w="5895340" h="158750">
                  <a:moveTo>
                    <a:pt x="3517481" y="0"/>
                  </a:moveTo>
                  <a:lnTo>
                    <a:pt x="3349460" y="0"/>
                  </a:lnTo>
                  <a:lnTo>
                    <a:pt x="3192780" y="158496"/>
                  </a:lnTo>
                  <a:lnTo>
                    <a:pt x="3360801" y="158496"/>
                  </a:lnTo>
                  <a:lnTo>
                    <a:pt x="3517481" y="0"/>
                  </a:lnTo>
                  <a:close/>
                </a:path>
                <a:path w="5895340" h="158750">
                  <a:moveTo>
                    <a:pt x="3872573" y="0"/>
                  </a:moveTo>
                  <a:lnTo>
                    <a:pt x="3704552" y="0"/>
                  </a:lnTo>
                  <a:lnTo>
                    <a:pt x="3547872" y="158496"/>
                  </a:lnTo>
                  <a:lnTo>
                    <a:pt x="3715893" y="158496"/>
                  </a:lnTo>
                  <a:lnTo>
                    <a:pt x="3872573" y="0"/>
                  </a:lnTo>
                  <a:close/>
                </a:path>
                <a:path w="5895340" h="158750">
                  <a:moveTo>
                    <a:pt x="4227665" y="0"/>
                  </a:moveTo>
                  <a:lnTo>
                    <a:pt x="4059644" y="0"/>
                  </a:lnTo>
                  <a:lnTo>
                    <a:pt x="3902964" y="158496"/>
                  </a:lnTo>
                  <a:lnTo>
                    <a:pt x="4070985" y="158496"/>
                  </a:lnTo>
                  <a:lnTo>
                    <a:pt x="4227665" y="0"/>
                  </a:lnTo>
                  <a:close/>
                </a:path>
                <a:path w="5895340" h="158750">
                  <a:moveTo>
                    <a:pt x="4582757" y="0"/>
                  </a:moveTo>
                  <a:lnTo>
                    <a:pt x="4413212" y="0"/>
                  </a:lnTo>
                  <a:lnTo>
                    <a:pt x="4256532" y="158496"/>
                  </a:lnTo>
                  <a:lnTo>
                    <a:pt x="4426077" y="158496"/>
                  </a:lnTo>
                  <a:lnTo>
                    <a:pt x="4582757" y="0"/>
                  </a:lnTo>
                  <a:close/>
                </a:path>
                <a:path w="5895340" h="158750">
                  <a:moveTo>
                    <a:pt x="4937849" y="0"/>
                  </a:moveTo>
                  <a:lnTo>
                    <a:pt x="4768304" y="0"/>
                  </a:lnTo>
                  <a:lnTo>
                    <a:pt x="4611624" y="158496"/>
                  </a:lnTo>
                  <a:lnTo>
                    <a:pt x="4781169" y="158496"/>
                  </a:lnTo>
                  <a:lnTo>
                    <a:pt x="4937849" y="0"/>
                  </a:lnTo>
                  <a:close/>
                </a:path>
                <a:path w="5895340" h="158750">
                  <a:moveTo>
                    <a:pt x="5291417" y="0"/>
                  </a:moveTo>
                  <a:lnTo>
                    <a:pt x="5123396" y="0"/>
                  </a:lnTo>
                  <a:lnTo>
                    <a:pt x="4966716" y="158496"/>
                  </a:lnTo>
                  <a:lnTo>
                    <a:pt x="5134737" y="158496"/>
                  </a:lnTo>
                  <a:lnTo>
                    <a:pt x="5291417" y="0"/>
                  </a:lnTo>
                  <a:close/>
                </a:path>
                <a:path w="5895340" h="158750">
                  <a:moveTo>
                    <a:pt x="5646509" y="0"/>
                  </a:moveTo>
                  <a:lnTo>
                    <a:pt x="5478488" y="0"/>
                  </a:lnTo>
                  <a:lnTo>
                    <a:pt x="5321808" y="158496"/>
                  </a:lnTo>
                  <a:lnTo>
                    <a:pt x="5489829" y="158496"/>
                  </a:lnTo>
                  <a:lnTo>
                    <a:pt x="5646509" y="0"/>
                  </a:lnTo>
                  <a:close/>
                </a:path>
                <a:path w="5895340" h="158750">
                  <a:moveTo>
                    <a:pt x="5894921" y="0"/>
                  </a:moveTo>
                  <a:lnTo>
                    <a:pt x="5833580" y="0"/>
                  </a:lnTo>
                  <a:lnTo>
                    <a:pt x="5676900" y="158496"/>
                  </a:lnTo>
                  <a:lnTo>
                    <a:pt x="5844921" y="158496"/>
                  </a:lnTo>
                  <a:lnTo>
                    <a:pt x="5894921" y="107924"/>
                  </a:lnTo>
                  <a:lnTo>
                    <a:pt x="589492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998200" y="125729"/>
              <a:ext cx="539115" cy="528955"/>
            </a:xfrm>
            <a:custGeom>
              <a:avLst/>
              <a:gdLst/>
              <a:ahLst/>
              <a:cxnLst/>
              <a:rect l="l" t="t" r="r" b="b"/>
              <a:pathLst>
                <a:path w="539115" h="528955">
                  <a:moveTo>
                    <a:pt x="86614" y="83820"/>
                  </a:moveTo>
                  <a:lnTo>
                    <a:pt x="86614" y="445008"/>
                  </a:lnTo>
                  <a:lnTo>
                    <a:pt x="149859" y="445008"/>
                  </a:lnTo>
                  <a:lnTo>
                    <a:pt x="149859" y="83820"/>
                  </a:lnTo>
                  <a:lnTo>
                    <a:pt x="86614" y="83820"/>
                  </a:lnTo>
                  <a:close/>
                </a:path>
                <a:path w="539115" h="528955">
                  <a:moveTo>
                    <a:pt x="370840" y="0"/>
                  </a:moveTo>
                  <a:lnTo>
                    <a:pt x="467995" y="0"/>
                  </a:lnTo>
                  <a:lnTo>
                    <a:pt x="483665" y="1190"/>
                  </a:lnTo>
                  <a:lnTo>
                    <a:pt x="519938" y="19050"/>
                  </a:lnTo>
                  <a:lnTo>
                    <a:pt x="537547" y="55643"/>
                  </a:lnTo>
                  <a:lnTo>
                    <a:pt x="538733" y="71500"/>
                  </a:lnTo>
                  <a:lnTo>
                    <a:pt x="538733" y="183515"/>
                  </a:lnTo>
                  <a:lnTo>
                    <a:pt x="529717" y="225551"/>
                  </a:lnTo>
                  <a:lnTo>
                    <a:pt x="501523" y="247523"/>
                  </a:lnTo>
                  <a:lnTo>
                    <a:pt x="538733" y="247523"/>
                  </a:lnTo>
                  <a:lnTo>
                    <a:pt x="538733" y="456946"/>
                  </a:lnTo>
                  <a:lnTo>
                    <a:pt x="537547" y="472969"/>
                  </a:lnTo>
                  <a:lnTo>
                    <a:pt x="519938" y="509778"/>
                  </a:lnTo>
                  <a:lnTo>
                    <a:pt x="483665" y="527637"/>
                  </a:lnTo>
                  <a:lnTo>
                    <a:pt x="467995" y="528828"/>
                  </a:lnTo>
                  <a:lnTo>
                    <a:pt x="370840" y="528828"/>
                  </a:lnTo>
                  <a:lnTo>
                    <a:pt x="329745" y="518112"/>
                  </a:lnTo>
                  <a:lnTo>
                    <a:pt x="305641" y="487124"/>
                  </a:lnTo>
                  <a:lnTo>
                    <a:pt x="300990" y="456946"/>
                  </a:lnTo>
                  <a:lnTo>
                    <a:pt x="300990" y="412369"/>
                  </a:lnTo>
                  <a:lnTo>
                    <a:pt x="387603" y="367284"/>
                  </a:lnTo>
                  <a:lnTo>
                    <a:pt x="387603" y="445008"/>
                  </a:lnTo>
                  <a:lnTo>
                    <a:pt x="451993" y="445008"/>
                  </a:lnTo>
                  <a:lnTo>
                    <a:pt x="451993" y="269748"/>
                  </a:lnTo>
                  <a:lnTo>
                    <a:pt x="388747" y="302514"/>
                  </a:lnTo>
                  <a:lnTo>
                    <a:pt x="388747" y="208025"/>
                  </a:lnTo>
                  <a:lnTo>
                    <a:pt x="451993" y="176022"/>
                  </a:lnTo>
                  <a:lnTo>
                    <a:pt x="451993" y="83820"/>
                  </a:lnTo>
                  <a:lnTo>
                    <a:pt x="387603" y="83820"/>
                  </a:lnTo>
                  <a:lnTo>
                    <a:pt x="387603" y="117983"/>
                  </a:lnTo>
                  <a:lnTo>
                    <a:pt x="300990" y="162305"/>
                  </a:lnTo>
                  <a:lnTo>
                    <a:pt x="300990" y="71500"/>
                  </a:lnTo>
                  <a:lnTo>
                    <a:pt x="302154" y="55497"/>
                  </a:lnTo>
                  <a:lnTo>
                    <a:pt x="319531" y="18796"/>
                  </a:lnTo>
                  <a:lnTo>
                    <a:pt x="355411" y="1186"/>
                  </a:lnTo>
                  <a:lnTo>
                    <a:pt x="370840" y="0"/>
                  </a:lnTo>
                  <a:close/>
                </a:path>
                <a:path w="539115" h="528955">
                  <a:moveTo>
                    <a:pt x="69976" y="0"/>
                  </a:moveTo>
                  <a:lnTo>
                    <a:pt x="166624" y="0"/>
                  </a:lnTo>
                  <a:lnTo>
                    <a:pt x="182461" y="1190"/>
                  </a:lnTo>
                  <a:lnTo>
                    <a:pt x="218948" y="19050"/>
                  </a:lnTo>
                  <a:lnTo>
                    <a:pt x="236575" y="55643"/>
                  </a:lnTo>
                  <a:lnTo>
                    <a:pt x="237744" y="71500"/>
                  </a:lnTo>
                  <a:lnTo>
                    <a:pt x="237744" y="456946"/>
                  </a:lnTo>
                  <a:lnTo>
                    <a:pt x="227189" y="499397"/>
                  </a:lnTo>
                  <a:lnTo>
                    <a:pt x="196453" y="524065"/>
                  </a:lnTo>
                  <a:lnTo>
                    <a:pt x="166624" y="528828"/>
                  </a:lnTo>
                  <a:lnTo>
                    <a:pt x="69976" y="528828"/>
                  </a:lnTo>
                  <a:lnTo>
                    <a:pt x="28757" y="518112"/>
                  </a:lnTo>
                  <a:lnTo>
                    <a:pt x="4651" y="487124"/>
                  </a:lnTo>
                  <a:lnTo>
                    <a:pt x="0" y="456946"/>
                  </a:lnTo>
                  <a:lnTo>
                    <a:pt x="0" y="71500"/>
                  </a:lnTo>
                  <a:lnTo>
                    <a:pt x="10447" y="29156"/>
                  </a:lnTo>
                  <a:lnTo>
                    <a:pt x="40735" y="4730"/>
                  </a:lnTo>
                  <a:lnTo>
                    <a:pt x="69976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8532" y="757427"/>
              <a:ext cx="4444111" cy="3389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436" y="751077"/>
              <a:ext cx="4456303" cy="35140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0" y="9143"/>
              <a:ext cx="11508105" cy="1262380"/>
            </a:xfrm>
            <a:custGeom>
              <a:avLst/>
              <a:gdLst/>
              <a:ahLst/>
              <a:cxnLst/>
              <a:rect l="l" t="t" r="r" b="b"/>
              <a:pathLst>
                <a:path w="11508105" h="1262380">
                  <a:moveTo>
                    <a:pt x="30480" y="0"/>
                  </a:moveTo>
                  <a:lnTo>
                    <a:pt x="0" y="0"/>
                  </a:lnTo>
                  <a:lnTo>
                    <a:pt x="0" y="30848"/>
                  </a:lnTo>
                  <a:lnTo>
                    <a:pt x="30480" y="0"/>
                  </a:lnTo>
                  <a:close/>
                </a:path>
                <a:path w="11508105" h="1262380">
                  <a:moveTo>
                    <a:pt x="208788" y="0"/>
                  </a:moveTo>
                  <a:lnTo>
                    <a:pt x="123990" y="0"/>
                  </a:lnTo>
                  <a:lnTo>
                    <a:pt x="41148" y="83820"/>
                  </a:lnTo>
                  <a:lnTo>
                    <a:pt x="125933" y="83820"/>
                  </a:lnTo>
                  <a:lnTo>
                    <a:pt x="208788" y="0"/>
                  </a:lnTo>
                  <a:close/>
                </a:path>
                <a:path w="11508105" h="1262380">
                  <a:moveTo>
                    <a:pt x="388620" y="0"/>
                  </a:moveTo>
                  <a:lnTo>
                    <a:pt x="303822" y="0"/>
                  </a:lnTo>
                  <a:lnTo>
                    <a:pt x="220980" y="83820"/>
                  </a:lnTo>
                  <a:lnTo>
                    <a:pt x="305777" y="83820"/>
                  </a:lnTo>
                  <a:lnTo>
                    <a:pt x="388620" y="0"/>
                  </a:lnTo>
                  <a:close/>
                </a:path>
                <a:path w="11508105" h="1262380">
                  <a:moveTo>
                    <a:pt x="568452" y="0"/>
                  </a:moveTo>
                  <a:lnTo>
                    <a:pt x="483654" y="0"/>
                  </a:lnTo>
                  <a:lnTo>
                    <a:pt x="400812" y="83820"/>
                  </a:lnTo>
                  <a:lnTo>
                    <a:pt x="485609" y="83820"/>
                  </a:lnTo>
                  <a:lnTo>
                    <a:pt x="568452" y="0"/>
                  </a:lnTo>
                  <a:close/>
                </a:path>
                <a:path w="11508105" h="1262380">
                  <a:moveTo>
                    <a:pt x="748284" y="0"/>
                  </a:moveTo>
                  <a:lnTo>
                    <a:pt x="663486" y="0"/>
                  </a:lnTo>
                  <a:lnTo>
                    <a:pt x="580644" y="83820"/>
                  </a:lnTo>
                  <a:lnTo>
                    <a:pt x="665441" y="83820"/>
                  </a:lnTo>
                  <a:lnTo>
                    <a:pt x="748284" y="0"/>
                  </a:lnTo>
                  <a:close/>
                </a:path>
                <a:path w="11508105" h="1262380">
                  <a:moveTo>
                    <a:pt x="928116" y="0"/>
                  </a:moveTo>
                  <a:lnTo>
                    <a:pt x="841794" y="0"/>
                  </a:lnTo>
                  <a:lnTo>
                    <a:pt x="758952" y="83820"/>
                  </a:lnTo>
                  <a:lnTo>
                    <a:pt x="845273" y="83820"/>
                  </a:lnTo>
                  <a:lnTo>
                    <a:pt x="928116" y="0"/>
                  </a:lnTo>
                  <a:close/>
                </a:path>
                <a:path w="11508105" h="1262380">
                  <a:moveTo>
                    <a:pt x="1107948" y="0"/>
                  </a:moveTo>
                  <a:lnTo>
                    <a:pt x="1021626" y="0"/>
                  </a:lnTo>
                  <a:lnTo>
                    <a:pt x="938784" y="83820"/>
                  </a:lnTo>
                  <a:lnTo>
                    <a:pt x="1025105" y="83820"/>
                  </a:lnTo>
                  <a:lnTo>
                    <a:pt x="1107948" y="0"/>
                  </a:lnTo>
                  <a:close/>
                </a:path>
                <a:path w="11508105" h="1262380">
                  <a:moveTo>
                    <a:pt x="1287780" y="0"/>
                  </a:moveTo>
                  <a:lnTo>
                    <a:pt x="1201458" y="0"/>
                  </a:lnTo>
                  <a:lnTo>
                    <a:pt x="1118616" y="83820"/>
                  </a:lnTo>
                  <a:lnTo>
                    <a:pt x="1204937" y="83820"/>
                  </a:lnTo>
                  <a:lnTo>
                    <a:pt x="1287780" y="0"/>
                  </a:lnTo>
                  <a:close/>
                </a:path>
                <a:path w="11508105" h="1262380">
                  <a:moveTo>
                    <a:pt x="1467612" y="0"/>
                  </a:moveTo>
                  <a:lnTo>
                    <a:pt x="1381252" y="0"/>
                  </a:lnTo>
                  <a:lnTo>
                    <a:pt x="1298448" y="83820"/>
                  </a:lnTo>
                  <a:lnTo>
                    <a:pt x="1384808" y="83820"/>
                  </a:lnTo>
                  <a:lnTo>
                    <a:pt x="1467612" y="0"/>
                  </a:lnTo>
                  <a:close/>
                </a:path>
                <a:path w="11508105" h="1262380">
                  <a:moveTo>
                    <a:pt x="1647444" y="0"/>
                  </a:moveTo>
                  <a:lnTo>
                    <a:pt x="1561084" y="0"/>
                  </a:lnTo>
                  <a:lnTo>
                    <a:pt x="1478280" y="83820"/>
                  </a:lnTo>
                  <a:lnTo>
                    <a:pt x="1564640" y="83820"/>
                  </a:lnTo>
                  <a:lnTo>
                    <a:pt x="1647444" y="0"/>
                  </a:lnTo>
                  <a:close/>
                </a:path>
                <a:path w="11508105" h="1262380">
                  <a:moveTo>
                    <a:pt x="1827276" y="0"/>
                  </a:moveTo>
                  <a:lnTo>
                    <a:pt x="1740916" y="0"/>
                  </a:lnTo>
                  <a:lnTo>
                    <a:pt x="1658112" y="83820"/>
                  </a:lnTo>
                  <a:lnTo>
                    <a:pt x="1744472" y="83820"/>
                  </a:lnTo>
                  <a:lnTo>
                    <a:pt x="1827276" y="0"/>
                  </a:lnTo>
                  <a:close/>
                </a:path>
                <a:path w="11508105" h="1262380">
                  <a:moveTo>
                    <a:pt x="2005584" y="0"/>
                  </a:moveTo>
                  <a:lnTo>
                    <a:pt x="1920748" y="0"/>
                  </a:lnTo>
                  <a:lnTo>
                    <a:pt x="1837944" y="83820"/>
                  </a:lnTo>
                  <a:lnTo>
                    <a:pt x="1922780" y="83820"/>
                  </a:lnTo>
                  <a:lnTo>
                    <a:pt x="2005584" y="0"/>
                  </a:lnTo>
                  <a:close/>
                </a:path>
                <a:path w="11508105" h="1262380">
                  <a:moveTo>
                    <a:pt x="2185416" y="0"/>
                  </a:moveTo>
                  <a:lnTo>
                    <a:pt x="2100580" y="0"/>
                  </a:lnTo>
                  <a:lnTo>
                    <a:pt x="2017776" y="83820"/>
                  </a:lnTo>
                  <a:lnTo>
                    <a:pt x="2102612" y="83820"/>
                  </a:lnTo>
                  <a:lnTo>
                    <a:pt x="2185416" y="0"/>
                  </a:lnTo>
                  <a:close/>
                </a:path>
                <a:path w="11508105" h="1262380">
                  <a:moveTo>
                    <a:pt x="2365248" y="0"/>
                  </a:moveTo>
                  <a:lnTo>
                    <a:pt x="2280412" y="0"/>
                  </a:lnTo>
                  <a:lnTo>
                    <a:pt x="2197608" y="83820"/>
                  </a:lnTo>
                  <a:lnTo>
                    <a:pt x="2282444" y="83820"/>
                  </a:lnTo>
                  <a:lnTo>
                    <a:pt x="2365248" y="0"/>
                  </a:lnTo>
                  <a:close/>
                </a:path>
                <a:path w="11508105" h="1262380">
                  <a:moveTo>
                    <a:pt x="2545080" y="0"/>
                  </a:moveTo>
                  <a:lnTo>
                    <a:pt x="2460244" y="0"/>
                  </a:lnTo>
                  <a:lnTo>
                    <a:pt x="2377440" y="83820"/>
                  </a:lnTo>
                  <a:lnTo>
                    <a:pt x="2462276" y="83820"/>
                  </a:lnTo>
                  <a:lnTo>
                    <a:pt x="2545080" y="0"/>
                  </a:lnTo>
                  <a:close/>
                </a:path>
                <a:path w="11508105" h="1262380">
                  <a:moveTo>
                    <a:pt x="2724912" y="0"/>
                  </a:moveTo>
                  <a:lnTo>
                    <a:pt x="2638552" y="0"/>
                  </a:lnTo>
                  <a:lnTo>
                    <a:pt x="2555748" y="83820"/>
                  </a:lnTo>
                  <a:lnTo>
                    <a:pt x="2642108" y="83820"/>
                  </a:lnTo>
                  <a:lnTo>
                    <a:pt x="2724912" y="0"/>
                  </a:lnTo>
                  <a:close/>
                </a:path>
                <a:path w="11508105" h="1262380">
                  <a:moveTo>
                    <a:pt x="2904744" y="0"/>
                  </a:moveTo>
                  <a:lnTo>
                    <a:pt x="2818384" y="0"/>
                  </a:lnTo>
                  <a:lnTo>
                    <a:pt x="2735580" y="83820"/>
                  </a:lnTo>
                  <a:lnTo>
                    <a:pt x="2821940" y="83820"/>
                  </a:lnTo>
                  <a:lnTo>
                    <a:pt x="2904744" y="0"/>
                  </a:lnTo>
                  <a:close/>
                </a:path>
                <a:path w="11508105" h="1262380">
                  <a:moveTo>
                    <a:pt x="11507724" y="1178052"/>
                  </a:moveTo>
                  <a:lnTo>
                    <a:pt x="9564624" y="1178052"/>
                  </a:lnTo>
                  <a:lnTo>
                    <a:pt x="9564624" y="1217422"/>
                  </a:lnTo>
                  <a:lnTo>
                    <a:pt x="7027405" y="1217422"/>
                  </a:lnTo>
                  <a:lnTo>
                    <a:pt x="7025691" y="1208925"/>
                  </a:lnTo>
                  <a:lnTo>
                    <a:pt x="7017537" y="1196822"/>
                  </a:lnTo>
                  <a:lnTo>
                    <a:pt x="7005434" y="1188669"/>
                  </a:lnTo>
                  <a:lnTo>
                    <a:pt x="6990588" y="1185672"/>
                  </a:lnTo>
                  <a:lnTo>
                    <a:pt x="6975729" y="1188669"/>
                  </a:lnTo>
                  <a:lnTo>
                    <a:pt x="6963626" y="1196822"/>
                  </a:lnTo>
                  <a:lnTo>
                    <a:pt x="6955472" y="1208925"/>
                  </a:lnTo>
                  <a:lnTo>
                    <a:pt x="6952488" y="1223772"/>
                  </a:lnTo>
                  <a:lnTo>
                    <a:pt x="6955472" y="1238631"/>
                  </a:lnTo>
                  <a:lnTo>
                    <a:pt x="6963626" y="1250734"/>
                  </a:lnTo>
                  <a:lnTo>
                    <a:pt x="6975729" y="1258887"/>
                  </a:lnTo>
                  <a:lnTo>
                    <a:pt x="6990588" y="1261872"/>
                  </a:lnTo>
                  <a:lnTo>
                    <a:pt x="7005434" y="1258887"/>
                  </a:lnTo>
                  <a:lnTo>
                    <a:pt x="7017537" y="1250734"/>
                  </a:lnTo>
                  <a:lnTo>
                    <a:pt x="7025691" y="1238631"/>
                  </a:lnTo>
                  <a:lnTo>
                    <a:pt x="7027405" y="1230122"/>
                  </a:lnTo>
                  <a:lnTo>
                    <a:pt x="11507597" y="1230122"/>
                  </a:lnTo>
                  <a:lnTo>
                    <a:pt x="11507597" y="1223772"/>
                  </a:lnTo>
                  <a:lnTo>
                    <a:pt x="11507724" y="1223772"/>
                  </a:lnTo>
                  <a:lnTo>
                    <a:pt x="11507724" y="117805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0" y="0"/>
              <a:ext cx="1419225" cy="1414780"/>
            </a:xfrm>
            <a:custGeom>
              <a:avLst/>
              <a:gdLst/>
              <a:ahLst/>
              <a:cxnLst/>
              <a:rect l="l" t="t" r="r" b="b"/>
              <a:pathLst>
                <a:path w="1419225" h="1414780">
                  <a:moveTo>
                    <a:pt x="1418844" y="0"/>
                  </a:moveTo>
                  <a:lnTo>
                    <a:pt x="444322" y="0"/>
                  </a:lnTo>
                  <a:lnTo>
                    <a:pt x="0" y="442849"/>
                  </a:lnTo>
                  <a:lnTo>
                    <a:pt x="0" y="1414272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4444" y="1711451"/>
              <a:ext cx="11175365" cy="97790"/>
            </a:xfrm>
            <a:custGeom>
              <a:avLst/>
              <a:gdLst/>
              <a:ahLst/>
              <a:cxnLst/>
              <a:rect l="l" t="t" r="r" b="b"/>
              <a:pathLst>
                <a:path w="11175365" h="97789">
                  <a:moveTo>
                    <a:pt x="3248279" y="31750"/>
                  </a:moveTo>
                  <a:lnTo>
                    <a:pt x="74917" y="31750"/>
                  </a:lnTo>
                  <a:lnTo>
                    <a:pt x="73202" y="23253"/>
                  </a:lnTo>
                  <a:lnTo>
                    <a:pt x="65036" y="11150"/>
                  </a:lnTo>
                  <a:lnTo>
                    <a:pt x="52920" y="2997"/>
                  </a:lnTo>
                  <a:lnTo>
                    <a:pt x="38100" y="0"/>
                  </a:lnTo>
                  <a:lnTo>
                    <a:pt x="23266" y="2997"/>
                  </a:lnTo>
                  <a:lnTo>
                    <a:pt x="11150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50" y="65062"/>
                  </a:lnTo>
                  <a:lnTo>
                    <a:pt x="23266" y="73215"/>
                  </a:lnTo>
                  <a:lnTo>
                    <a:pt x="38100" y="76200"/>
                  </a:lnTo>
                  <a:lnTo>
                    <a:pt x="52920" y="73215"/>
                  </a:lnTo>
                  <a:lnTo>
                    <a:pt x="65036" y="65062"/>
                  </a:lnTo>
                  <a:lnTo>
                    <a:pt x="73202" y="52959"/>
                  </a:lnTo>
                  <a:lnTo>
                    <a:pt x="74917" y="44450"/>
                  </a:lnTo>
                  <a:lnTo>
                    <a:pt x="3248279" y="44450"/>
                  </a:lnTo>
                  <a:lnTo>
                    <a:pt x="3248279" y="31750"/>
                  </a:lnTo>
                  <a:close/>
                </a:path>
                <a:path w="11175365" h="97789">
                  <a:moveTo>
                    <a:pt x="11174984" y="59436"/>
                  </a:moveTo>
                  <a:lnTo>
                    <a:pt x="11173701" y="53086"/>
                  </a:lnTo>
                  <a:lnTo>
                    <a:pt x="11171987" y="44589"/>
                  </a:lnTo>
                  <a:lnTo>
                    <a:pt x="11163833" y="32486"/>
                  </a:lnTo>
                  <a:lnTo>
                    <a:pt x="11151730" y="24333"/>
                  </a:lnTo>
                  <a:lnTo>
                    <a:pt x="11136884" y="21336"/>
                  </a:lnTo>
                  <a:lnTo>
                    <a:pt x="11122089" y="24333"/>
                  </a:lnTo>
                  <a:lnTo>
                    <a:pt x="11109973" y="32486"/>
                  </a:lnTo>
                  <a:lnTo>
                    <a:pt x="11101781" y="44589"/>
                  </a:lnTo>
                  <a:lnTo>
                    <a:pt x="11100067" y="53086"/>
                  </a:lnTo>
                  <a:lnTo>
                    <a:pt x="7917180" y="53086"/>
                  </a:lnTo>
                  <a:lnTo>
                    <a:pt x="7917180" y="65786"/>
                  </a:lnTo>
                  <a:lnTo>
                    <a:pt x="11100054" y="65786"/>
                  </a:lnTo>
                  <a:lnTo>
                    <a:pt x="11101781" y="74295"/>
                  </a:lnTo>
                  <a:lnTo>
                    <a:pt x="11109973" y="86398"/>
                  </a:lnTo>
                  <a:lnTo>
                    <a:pt x="11122089" y="94551"/>
                  </a:lnTo>
                  <a:lnTo>
                    <a:pt x="11136884" y="97536"/>
                  </a:lnTo>
                  <a:lnTo>
                    <a:pt x="11151730" y="94551"/>
                  </a:lnTo>
                  <a:lnTo>
                    <a:pt x="11163833" y="86398"/>
                  </a:lnTo>
                  <a:lnTo>
                    <a:pt x="11171987" y="74295"/>
                  </a:lnTo>
                  <a:lnTo>
                    <a:pt x="11173701" y="65786"/>
                  </a:lnTo>
                  <a:lnTo>
                    <a:pt x="11174984" y="5943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557015" y="1316736"/>
              <a:ext cx="5074920" cy="1077595"/>
            </a:xfrm>
            <a:custGeom>
              <a:avLst/>
              <a:gdLst/>
              <a:ahLst/>
              <a:cxnLst/>
              <a:rect l="l" t="t" r="r" b="b"/>
              <a:pathLst>
                <a:path w="5074920" h="1077595">
                  <a:moveTo>
                    <a:pt x="5074920" y="0"/>
                  </a:moveTo>
                  <a:lnTo>
                    <a:pt x="3622929" y="0"/>
                  </a:lnTo>
                  <a:lnTo>
                    <a:pt x="3460368" y="327151"/>
                  </a:lnTo>
                  <a:lnTo>
                    <a:pt x="1614551" y="327151"/>
                  </a:lnTo>
                  <a:lnTo>
                    <a:pt x="1451991" y="0"/>
                  </a:lnTo>
                  <a:lnTo>
                    <a:pt x="0" y="0"/>
                  </a:lnTo>
                  <a:lnTo>
                    <a:pt x="535305" y="1077467"/>
                  </a:lnTo>
                  <a:lnTo>
                    <a:pt x="4539615" y="1077467"/>
                  </a:lnTo>
                  <a:lnTo>
                    <a:pt x="5074920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557015" y="1316736"/>
              <a:ext cx="5074920" cy="1077595"/>
            </a:xfrm>
            <a:custGeom>
              <a:avLst/>
              <a:gdLst/>
              <a:ahLst/>
              <a:cxnLst/>
              <a:rect l="l" t="t" r="r" b="b"/>
              <a:pathLst>
                <a:path w="5074920" h="1077595">
                  <a:moveTo>
                    <a:pt x="3622929" y="0"/>
                  </a:moveTo>
                  <a:lnTo>
                    <a:pt x="3460368" y="327151"/>
                  </a:lnTo>
                  <a:lnTo>
                    <a:pt x="1614551" y="327151"/>
                  </a:lnTo>
                  <a:lnTo>
                    <a:pt x="1451991" y="0"/>
                  </a:lnTo>
                  <a:lnTo>
                    <a:pt x="0" y="0"/>
                  </a:lnTo>
                  <a:lnTo>
                    <a:pt x="535305" y="1077467"/>
                  </a:lnTo>
                  <a:lnTo>
                    <a:pt x="4539615" y="1077467"/>
                  </a:lnTo>
                  <a:lnTo>
                    <a:pt x="5074920" y="0"/>
                  </a:lnTo>
                  <a:lnTo>
                    <a:pt x="3622929" y="0"/>
                  </a:lnTo>
                  <a:close/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472940" y="1316735"/>
              <a:ext cx="3241675" cy="160020"/>
            </a:xfrm>
            <a:custGeom>
              <a:avLst/>
              <a:gdLst/>
              <a:ahLst/>
              <a:cxnLst/>
              <a:rect l="l" t="t" r="r" b="b"/>
              <a:pathLst>
                <a:path w="3241675" h="160019">
                  <a:moveTo>
                    <a:pt x="254508" y="160020"/>
                  </a:moveTo>
                  <a:lnTo>
                    <a:pt x="139827" y="45720"/>
                  </a:lnTo>
                  <a:lnTo>
                    <a:pt x="0" y="45720"/>
                  </a:lnTo>
                  <a:lnTo>
                    <a:pt x="114681" y="160020"/>
                  </a:lnTo>
                  <a:lnTo>
                    <a:pt x="254508" y="160020"/>
                  </a:lnTo>
                  <a:close/>
                </a:path>
                <a:path w="3241675" h="160019">
                  <a:moveTo>
                    <a:pt x="434340" y="160020"/>
                  </a:moveTo>
                  <a:lnTo>
                    <a:pt x="319659" y="45720"/>
                  </a:lnTo>
                  <a:lnTo>
                    <a:pt x="179832" y="45720"/>
                  </a:lnTo>
                  <a:lnTo>
                    <a:pt x="294513" y="160020"/>
                  </a:lnTo>
                  <a:lnTo>
                    <a:pt x="434340" y="160020"/>
                  </a:lnTo>
                  <a:close/>
                </a:path>
                <a:path w="3241675" h="160019">
                  <a:moveTo>
                    <a:pt x="612648" y="160020"/>
                  </a:moveTo>
                  <a:lnTo>
                    <a:pt x="497967" y="45720"/>
                  </a:lnTo>
                  <a:lnTo>
                    <a:pt x="358140" y="45720"/>
                  </a:lnTo>
                  <a:lnTo>
                    <a:pt x="472821" y="160020"/>
                  </a:lnTo>
                  <a:lnTo>
                    <a:pt x="612648" y="160020"/>
                  </a:lnTo>
                  <a:close/>
                </a:path>
                <a:path w="3241675" h="160019">
                  <a:moveTo>
                    <a:pt x="2526792" y="0"/>
                  </a:moveTo>
                  <a:lnTo>
                    <a:pt x="719328" y="0"/>
                  </a:lnTo>
                  <a:lnTo>
                    <a:pt x="801370" y="91440"/>
                  </a:lnTo>
                  <a:lnTo>
                    <a:pt x="2444750" y="91440"/>
                  </a:lnTo>
                  <a:lnTo>
                    <a:pt x="2526792" y="0"/>
                  </a:lnTo>
                  <a:close/>
                </a:path>
                <a:path w="3241675" h="160019">
                  <a:moveTo>
                    <a:pt x="2884932" y="45720"/>
                  </a:moveTo>
                  <a:lnTo>
                    <a:pt x="2745105" y="45720"/>
                  </a:lnTo>
                  <a:lnTo>
                    <a:pt x="2630424" y="160020"/>
                  </a:lnTo>
                  <a:lnTo>
                    <a:pt x="2770251" y="160020"/>
                  </a:lnTo>
                  <a:lnTo>
                    <a:pt x="2884932" y="45720"/>
                  </a:lnTo>
                  <a:close/>
                </a:path>
                <a:path w="3241675" h="160019">
                  <a:moveTo>
                    <a:pt x="3063240" y="45720"/>
                  </a:moveTo>
                  <a:lnTo>
                    <a:pt x="2923413" y="45720"/>
                  </a:lnTo>
                  <a:lnTo>
                    <a:pt x="2808732" y="160020"/>
                  </a:lnTo>
                  <a:lnTo>
                    <a:pt x="2948559" y="160020"/>
                  </a:lnTo>
                  <a:lnTo>
                    <a:pt x="3063240" y="45720"/>
                  </a:lnTo>
                  <a:close/>
                </a:path>
                <a:path w="3241675" h="160019">
                  <a:moveTo>
                    <a:pt x="3241548" y="45720"/>
                  </a:moveTo>
                  <a:lnTo>
                    <a:pt x="3101721" y="45720"/>
                  </a:lnTo>
                  <a:lnTo>
                    <a:pt x="2987040" y="160020"/>
                  </a:lnTo>
                  <a:lnTo>
                    <a:pt x="3126867" y="160020"/>
                  </a:lnTo>
                  <a:lnTo>
                    <a:pt x="3241548" y="45720"/>
                  </a:lnTo>
                  <a:close/>
                </a:path>
              </a:pathLst>
            </a:custGeom>
            <a:solidFill>
              <a:srgbClr val="FF66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944" y="1749551"/>
              <a:ext cx="10869167" cy="455523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902452" y="6045708"/>
              <a:ext cx="387350" cy="386080"/>
            </a:xfrm>
            <a:custGeom>
              <a:avLst/>
              <a:gdLst/>
              <a:ahLst/>
              <a:cxnLst/>
              <a:rect l="l" t="t" r="r" b="b"/>
              <a:pathLst>
                <a:path w="387350" h="386079">
                  <a:moveTo>
                    <a:pt x="193548" y="0"/>
                  </a:moveTo>
                  <a:lnTo>
                    <a:pt x="0" y="192785"/>
                  </a:lnTo>
                  <a:lnTo>
                    <a:pt x="193548" y="385571"/>
                  </a:lnTo>
                  <a:lnTo>
                    <a:pt x="387096" y="192785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902452" y="6045708"/>
              <a:ext cx="387350" cy="386080"/>
            </a:xfrm>
            <a:custGeom>
              <a:avLst/>
              <a:gdLst/>
              <a:ahLst/>
              <a:cxnLst/>
              <a:rect l="l" t="t" r="r" b="b"/>
              <a:pathLst>
                <a:path w="387350" h="386079">
                  <a:moveTo>
                    <a:pt x="0" y="192785"/>
                  </a:moveTo>
                  <a:lnTo>
                    <a:pt x="193548" y="0"/>
                  </a:lnTo>
                  <a:lnTo>
                    <a:pt x="387096" y="192785"/>
                  </a:lnTo>
                  <a:lnTo>
                    <a:pt x="193548" y="385571"/>
                  </a:lnTo>
                  <a:lnTo>
                    <a:pt x="0" y="192785"/>
                  </a:lnTo>
                  <a:close/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183892" y="6229858"/>
              <a:ext cx="7815580" cy="196850"/>
            </a:xfrm>
            <a:custGeom>
              <a:avLst/>
              <a:gdLst/>
              <a:ahLst/>
              <a:cxnLst/>
              <a:rect l="l" t="t" r="r" b="b"/>
              <a:pathLst>
                <a:path w="7815580" h="196850">
                  <a:moveTo>
                    <a:pt x="3715512" y="6096"/>
                  </a:moveTo>
                  <a:lnTo>
                    <a:pt x="1667764" y="6096"/>
                  </a:lnTo>
                  <a:lnTo>
                    <a:pt x="1521663" y="152400"/>
                  </a:lnTo>
                  <a:lnTo>
                    <a:pt x="74917" y="152400"/>
                  </a:lnTo>
                  <a:lnTo>
                    <a:pt x="73202" y="143929"/>
                  </a:lnTo>
                  <a:lnTo>
                    <a:pt x="65049" y="131813"/>
                  </a:lnTo>
                  <a:lnTo>
                    <a:pt x="52946" y="123647"/>
                  </a:lnTo>
                  <a:lnTo>
                    <a:pt x="38100" y="120650"/>
                  </a:lnTo>
                  <a:lnTo>
                    <a:pt x="23241" y="123647"/>
                  </a:lnTo>
                  <a:lnTo>
                    <a:pt x="11137" y="131813"/>
                  </a:lnTo>
                  <a:lnTo>
                    <a:pt x="2984" y="143929"/>
                  </a:lnTo>
                  <a:lnTo>
                    <a:pt x="0" y="158750"/>
                  </a:lnTo>
                  <a:lnTo>
                    <a:pt x="2984" y="173583"/>
                  </a:lnTo>
                  <a:lnTo>
                    <a:pt x="11137" y="185699"/>
                  </a:lnTo>
                  <a:lnTo>
                    <a:pt x="23241" y="193865"/>
                  </a:lnTo>
                  <a:lnTo>
                    <a:pt x="38100" y="196850"/>
                  </a:lnTo>
                  <a:lnTo>
                    <a:pt x="52946" y="193865"/>
                  </a:lnTo>
                  <a:lnTo>
                    <a:pt x="65049" y="185699"/>
                  </a:lnTo>
                  <a:lnTo>
                    <a:pt x="73202" y="173583"/>
                  </a:lnTo>
                  <a:lnTo>
                    <a:pt x="74917" y="165100"/>
                  </a:lnTo>
                  <a:lnTo>
                    <a:pt x="1526921" y="165100"/>
                  </a:lnTo>
                  <a:lnTo>
                    <a:pt x="1537728" y="154266"/>
                  </a:lnTo>
                  <a:lnTo>
                    <a:pt x="1539595" y="152400"/>
                  </a:lnTo>
                  <a:lnTo>
                    <a:pt x="1673009" y="18796"/>
                  </a:lnTo>
                  <a:lnTo>
                    <a:pt x="3715512" y="18796"/>
                  </a:lnTo>
                  <a:lnTo>
                    <a:pt x="3715512" y="16929"/>
                  </a:lnTo>
                  <a:lnTo>
                    <a:pt x="3715512" y="6096"/>
                  </a:lnTo>
                  <a:close/>
                </a:path>
                <a:path w="7815580" h="196850">
                  <a:moveTo>
                    <a:pt x="7815072" y="152654"/>
                  </a:moveTo>
                  <a:lnTo>
                    <a:pt x="7791818" y="117551"/>
                  </a:lnTo>
                  <a:lnTo>
                    <a:pt x="7776972" y="114554"/>
                  </a:lnTo>
                  <a:lnTo>
                    <a:pt x="7762113" y="117551"/>
                  </a:lnTo>
                  <a:lnTo>
                    <a:pt x="7750010" y="125717"/>
                  </a:lnTo>
                  <a:lnTo>
                    <a:pt x="7741856" y="137833"/>
                  </a:lnTo>
                  <a:lnTo>
                    <a:pt x="7740142" y="146304"/>
                  </a:lnTo>
                  <a:lnTo>
                    <a:pt x="6294031" y="146304"/>
                  </a:lnTo>
                  <a:lnTo>
                    <a:pt x="6160617" y="12700"/>
                  </a:lnTo>
                  <a:lnTo>
                    <a:pt x="6158750" y="10833"/>
                  </a:lnTo>
                  <a:lnTo>
                    <a:pt x="6147943" y="0"/>
                  </a:lnTo>
                  <a:lnTo>
                    <a:pt x="4101084" y="0"/>
                  </a:lnTo>
                  <a:lnTo>
                    <a:pt x="4101084" y="12700"/>
                  </a:lnTo>
                  <a:lnTo>
                    <a:pt x="6142685" y="12700"/>
                  </a:lnTo>
                  <a:lnTo>
                    <a:pt x="6288786" y="159004"/>
                  </a:lnTo>
                  <a:lnTo>
                    <a:pt x="7740142" y="159004"/>
                  </a:lnTo>
                  <a:lnTo>
                    <a:pt x="7741856" y="167487"/>
                  </a:lnTo>
                  <a:lnTo>
                    <a:pt x="7750010" y="179603"/>
                  </a:lnTo>
                  <a:lnTo>
                    <a:pt x="7762113" y="187769"/>
                  </a:lnTo>
                  <a:lnTo>
                    <a:pt x="7776972" y="190754"/>
                  </a:lnTo>
                  <a:lnTo>
                    <a:pt x="7791818" y="187769"/>
                  </a:lnTo>
                  <a:lnTo>
                    <a:pt x="7803921" y="179603"/>
                  </a:lnTo>
                  <a:lnTo>
                    <a:pt x="7812075" y="167487"/>
                  </a:lnTo>
                  <a:lnTo>
                    <a:pt x="7813789" y="159004"/>
                  </a:lnTo>
                  <a:lnTo>
                    <a:pt x="7815072" y="152654"/>
                  </a:lnTo>
                  <a:close/>
                </a:path>
              </a:pathLst>
            </a:custGeom>
            <a:solidFill>
              <a:srgbClr val="BB48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557" y="4974082"/>
              <a:ext cx="4102417" cy="85699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223" y="5093080"/>
              <a:ext cx="4067098" cy="84753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804" y="1176527"/>
              <a:ext cx="5340858" cy="5340858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5052440" y="2974594"/>
            <a:ext cx="6196330" cy="2693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63855" indent="-355600">
              <a:lnSpc>
                <a:spcPct val="100000"/>
              </a:lnSpc>
              <a:spcBef>
                <a:spcPts val="105"/>
              </a:spcBef>
              <a:buSzPct val="97142"/>
              <a:buFont typeface="Wingdings"/>
              <a:buChar char=""/>
              <a:tabLst>
                <a:tab pos="363855" algn="l"/>
              </a:tabLst>
            </a:pPr>
            <a:r>
              <a:rPr dirty="0" sz="3500" spc="-150" b="1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dirty="0" sz="3500" spc="-2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95" b="1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dirty="0" sz="3500" spc="-2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" b="1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endParaRPr sz="3500">
              <a:latin typeface="Verdana"/>
              <a:cs typeface="Verdana"/>
            </a:endParaRPr>
          </a:p>
          <a:p>
            <a:pPr marL="364490" indent="-355600">
              <a:lnSpc>
                <a:spcPct val="100000"/>
              </a:lnSpc>
              <a:buSzPct val="97142"/>
              <a:buFont typeface="Wingdings"/>
              <a:buChar char=""/>
              <a:tabLst>
                <a:tab pos="364490" algn="l"/>
              </a:tabLst>
            </a:pPr>
            <a:r>
              <a:rPr dirty="0" sz="3500" spc="-105" b="1">
                <a:solidFill>
                  <a:srgbClr val="FFFFFF"/>
                </a:solidFill>
                <a:latin typeface="Verdana"/>
                <a:cs typeface="Verdana"/>
              </a:rPr>
              <a:t>Reduce</a:t>
            </a:r>
            <a:r>
              <a:rPr dirty="0" sz="3500" spc="-1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14" b="1">
                <a:solidFill>
                  <a:srgbClr val="FFFFFF"/>
                </a:solidFill>
                <a:latin typeface="Verdana"/>
                <a:cs typeface="Verdana"/>
              </a:rPr>
              <a:t>Parking</a:t>
            </a:r>
            <a:r>
              <a:rPr dirty="0" sz="3500" spc="-1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" b="1">
                <a:solidFill>
                  <a:srgbClr val="FFFFFF"/>
                </a:solidFill>
                <a:latin typeface="Verdana"/>
                <a:cs typeface="Verdana"/>
              </a:rPr>
              <a:t>Stress</a:t>
            </a:r>
            <a:endParaRPr sz="3500">
              <a:latin typeface="Verdana"/>
              <a:cs typeface="Verdana"/>
            </a:endParaRPr>
          </a:p>
          <a:p>
            <a:pPr marL="299085" marR="5080" indent="-291465">
              <a:lnSpc>
                <a:spcPct val="100000"/>
              </a:lnSpc>
              <a:buSzPct val="97142"/>
              <a:buFont typeface="Wingdings"/>
              <a:buChar char=""/>
              <a:tabLst>
                <a:tab pos="299085" algn="l"/>
                <a:tab pos="363220" algn="l"/>
              </a:tabLst>
            </a:pPr>
            <a:r>
              <a:rPr dirty="0" sz="3500" spc="-105" b="1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500" spc="-105" b="1">
                <a:solidFill>
                  <a:srgbClr val="FFFFFF"/>
                </a:solidFill>
                <a:latin typeface="Verdana"/>
                <a:cs typeface="Verdana"/>
              </a:rPr>
              <a:t>Reduce</a:t>
            </a:r>
            <a:r>
              <a:rPr dirty="0" sz="3500" spc="-20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65" b="1">
                <a:solidFill>
                  <a:srgbClr val="FFFFFF"/>
                </a:solidFill>
                <a:latin typeface="Verdana"/>
                <a:cs typeface="Verdana"/>
              </a:rPr>
              <a:t>Search</a:t>
            </a:r>
            <a:r>
              <a:rPr dirty="0" sz="3500" spc="-1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45" b="1">
                <a:solidFill>
                  <a:srgbClr val="FFFFFF"/>
                </a:solidFill>
                <a:latin typeface="Verdana"/>
                <a:cs typeface="Verdana"/>
              </a:rPr>
              <a:t>Traffic</a:t>
            </a:r>
            <a:r>
              <a:rPr dirty="0" sz="3500" spc="-2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5" b="1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dirty="0" sz="3500" spc="-114" b="1">
                <a:solidFill>
                  <a:srgbClr val="FFFFFF"/>
                </a:solidFill>
                <a:latin typeface="Verdana"/>
                <a:cs typeface="Verdana"/>
              </a:rPr>
              <a:t>Parking</a:t>
            </a:r>
            <a:r>
              <a:rPr dirty="0" sz="3500" spc="-1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" b="1">
                <a:solidFill>
                  <a:srgbClr val="FFFFFF"/>
                </a:solidFill>
                <a:latin typeface="Verdana"/>
                <a:cs typeface="Verdana"/>
              </a:rPr>
              <a:t>Garage</a:t>
            </a:r>
            <a:endParaRPr sz="3500">
              <a:latin typeface="Verdana"/>
              <a:cs typeface="Verdana"/>
            </a:endParaRPr>
          </a:p>
          <a:p>
            <a:pPr marL="364490" indent="-355600">
              <a:lnSpc>
                <a:spcPct val="100000"/>
              </a:lnSpc>
              <a:buSzPct val="97142"/>
              <a:buFont typeface="Wingdings"/>
              <a:buChar char=""/>
              <a:tabLst>
                <a:tab pos="364490" algn="l"/>
              </a:tabLst>
            </a:pPr>
            <a:r>
              <a:rPr dirty="0" sz="3500" spc="-200" b="1">
                <a:solidFill>
                  <a:srgbClr val="FFFFFF"/>
                </a:solidFill>
                <a:latin typeface="Verdana"/>
                <a:cs typeface="Verdana"/>
              </a:rPr>
              <a:t>User-</a:t>
            </a:r>
            <a:r>
              <a:rPr dirty="0" sz="3500" spc="-135" b="1">
                <a:solidFill>
                  <a:srgbClr val="FFFFFF"/>
                </a:solidFill>
                <a:latin typeface="Verdana"/>
                <a:cs typeface="Verdana"/>
              </a:rPr>
              <a:t>friendly</a:t>
            </a:r>
            <a:r>
              <a:rPr dirty="0" sz="3500" spc="-1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75" b="1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52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50" b="1">
                <a:latin typeface="Liberation Sans Narrow"/>
                <a:cs typeface="Liberation Sans Narrow"/>
              </a:rPr>
              <a:t>Objectives</a:t>
            </a:r>
            <a:r>
              <a:rPr dirty="0" sz="4800" spc="95" b="1">
                <a:latin typeface="Liberation Sans Narrow"/>
                <a:cs typeface="Liberation Sans Narrow"/>
              </a:rPr>
              <a:t> </a:t>
            </a:r>
            <a:r>
              <a:rPr dirty="0" sz="4800" spc="-535" b="1">
                <a:latin typeface="Liberation Sans Narrow"/>
                <a:cs typeface="Liberation Sans Narrow"/>
              </a:rPr>
              <a:t>and</a:t>
            </a:r>
            <a:r>
              <a:rPr dirty="0" sz="4800" spc="110" b="1">
                <a:latin typeface="Liberation Sans Narrow"/>
                <a:cs typeface="Liberation Sans Narrow"/>
              </a:rPr>
              <a:t> </a:t>
            </a:r>
            <a:r>
              <a:rPr dirty="0" sz="4800" spc="-455" b="1">
                <a:latin typeface="Liberation Sans Narrow"/>
                <a:cs typeface="Liberation Sans Narrow"/>
              </a:rPr>
              <a:t>goals</a:t>
            </a:r>
            <a:endParaRPr sz="4800">
              <a:latin typeface="Liberation Sans Narrow"/>
              <a:cs typeface="Liberation Sans Narro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105904" y="4050538"/>
            <a:ext cx="5841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949494"/>
                </a:solidFill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927335" y="0"/>
            <a:ext cx="2265045" cy="1027430"/>
          </a:xfrm>
          <a:custGeom>
            <a:avLst/>
            <a:gdLst/>
            <a:ahLst/>
            <a:cxnLst/>
            <a:rect l="l" t="t" r="r" b="b"/>
            <a:pathLst>
              <a:path w="2265045" h="1027430">
                <a:moveTo>
                  <a:pt x="2264663" y="0"/>
                </a:moveTo>
                <a:lnTo>
                  <a:pt x="1030224" y="0"/>
                </a:lnTo>
                <a:lnTo>
                  <a:pt x="0" y="1027176"/>
                </a:lnTo>
                <a:lnTo>
                  <a:pt x="1263269" y="1027176"/>
                </a:lnTo>
                <a:lnTo>
                  <a:pt x="2264663" y="28867"/>
                </a:lnTo>
                <a:lnTo>
                  <a:pt x="2264663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object 4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827405"/>
                  </a:moveTo>
                  <a:lnTo>
                    <a:pt x="827405" y="0"/>
                  </a:lnTo>
                </a:path>
                <a:path w="12192000" h="6858000">
                  <a:moveTo>
                    <a:pt x="0" y="2743073"/>
                  </a:moveTo>
                  <a:lnTo>
                    <a:pt x="2743072" y="0"/>
                  </a:lnTo>
                </a:path>
                <a:path w="12192000" h="6858000">
                  <a:moveTo>
                    <a:pt x="0" y="4658947"/>
                  </a:moveTo>
                  <a:lnTo>
                    <a:pt x="4658975" y="0"/>
                  </a:lnTo>
                </a:path>
                <a:path w="12192000" h="6858000">
                  <a:moveTo>
                    <a:pt x="370471" y="6204229"/>
                  </a:moveTo>
                  <a:lnTo>
                    <a:pt x="6574673" y="0"/>
                  </a:lnTo>
                </a:path>
                <a:path w="12192000" h="6858000">
                  <a:moveTo>
                    <a:pt x="1632532" y="6857999"/>
                  </a:moveTo>
                  <a:lnTo>
                    <a:pt x="8490470" y="0"/>
                  </a:lnTo>
                </a:path>
                <a:path w="12192000" h="6858000">
                  <a:moveTo>
                    <a:pt x="3548264" y="6857999"/>
                  </a:moveTo>
                  <a:lnTo>
                    <a:pt x="10406253" y="0"/>
                  </a:lnTo>
                </a:path>
                <a:path w="12192000" h="6858000">
                  <a:moveTo>
                    <a:pt x="5464143" y="6857998"/>
                  </a:moveTo>
                  <a:lnTo>
                    <a:pt x="11865991" y="456057"/>
                  </a:lnTo>
                </a:path>
                <a:path w="12192000" h="6858000">
                  <a:moveTo>
                    <a:pt x="7379844" y="6857998"/>
                  </a:moveTo>
                  <a:lnTo>
                    <a:pt x="12192000" y="2045843"/>
                  </a:lnTo>
                </a:path>
                <a:path w="12192000" h="6858000">
                  <a:moveTo>
                    <a:pt x="9295639" y="6857998"/>
                  </a:moveTo>
                  <a:lnTo>
                    <a:pt x="12192000" y="3961638"/>
                  </a:lnTo>
                </a:path>
                <a:path w="12192000" h="6858000">
                  <a:moveTo>
                    <a:pt x="11211433" y="6857999"/>
                  </a:moveTo>
                  <a:lnTo>
                    <a:pt x="12192000" y="5877432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97079" y="6699504"/>
              <a:ext cx="5895340" cy="158750"/>
            </a:xfrm>
            <a:custGeom>
              <a:avLst/>
              <a:gdLst/>
              <a:ahLst/>
              <a:cxnLst/>
              <a:rect l="l" t="t" r="r" b="b"/>
              <a:pathLst>
                <a:path w="5895340" h="158750">
                  <a:moveTo>
                    <a:pt x="324700" y="0"/>
                  </a:moveTo>
                  <a:lnTo>
                    <a:pt x="156679" y="0"/>
                  </a:lnTo>
                  <a:lnTo>
                    <a:pt x="0" y="158496"/>
                  </a:lnTo>
                  <a:lnTo>
                    <a:pt x="168021" y="158496"/>
                  </a:lnTo>
                  <a:lnTo>
                    <a:pt x="324700" y="0"/>
                  </a:lnTo>
                  <a:close/>
                </a:path>
                <a:path w="5895340" h="158750">
                  <a:moveTo>
                    <a:pt x="679792" y="0"/>
                  </a:moveTo>
                  <a:lnTo>
                    <a:pt x="511771" y="0"/>
                  </a:lnTo>
                  <a:lnTo>
                    <a:pt x="355092" y="158496"/>
                  </a:lnTo>
                  <a:lnTo>
                    <a:pt x="523113" y="158496"/>
                  </a:lnTo>
                  <a:lnTo>
                    <a:pt x="679792" y="0"/>
                  </a:lnTo>
                  <a:close/>
                </a:path>
                <a:path w="5895340" h="158750">
                  <a:moveTo>
                    <a:pt x="1034884" y="0"/>
                  </a:moveTo>
                  <a:lnTo>
                    <a:pt x="865339" y="0"/>
                  </a:lnTo>
                  <a:lnTo>
                    <a:pt x="708660" y="158496"/>
                  </a:lnTo>
                  <a:lnTo>
                    <a:pt x="878205" y="158496"/>
                  </a:lnTo>
                  <a:lnTo>
                    <a:pt x="1034884" y="0"/>
                  </a:lnTo>
                  <a:close/>
                </a:path>
                <a:path w="5895340" h="158750">
                  <a:moveTo>
                    <a:pt x="1389976" y="0"/>
                  </a:moveTo>
                  <a:lnTo>
                    <a:pt x="1220431" y="0"/>
                  </a:lnTo>
                  <a:lnTo>
                    <a:pt x="1063752" y="158496"/>
                  </a:lnTo>
                  <a:lnTo>
                    <a:pt x="1233297" y="158496"/>
                  </a:lnTo>
                  <a:lnTo>
                    <a:pt x="1389976" y="0"/>
                  </a:lnTo>
                  <a:close/>
                </a:path>
                <a:path w="5895340" h="158750">
                  <a:moveTo>
                    <a:pt x="1743544" y="0"/>
                  </a:moveTo>
                  <a:lnTo>
                    <a:pt x="1575523" y="0"/>
                  </a:lnTo>
                  <a:lnTo>
                    <a:pt x="1418844" y="158496"/>
                  </a:lnTo>
                  <a:lnTo>
                    <a:pt x="1586865" y="158496"/>
                  </a:lnTo>
                  <a:lnTo>
                    <a:pt x="1743544" y="0"/>
                  </a:lnTo>
                  <a:close/>
                </a:path>
                <a:path w="5895340" h="158750">
                  <a:moveTo>
                    <a:pt x="2098636" y="0"/>
                  </a:moveTo>
                  <a:lnTo>
                    <a:pt x="1930615" y="0"/>
                  </a:lnTo>
                  <a:lnTo>
                    <a:pt x="1773936" y="158496"/>
                  </a:lnTo>
                  <a:lnTo>
                    <a:pt x="1941957" y="158496"/>
                  </a:lnTo>
                  <a:lnTo>
                    <a:pt x="2098636" y="0"/>
                  </a:lnTo>
                  <a:close/>
                </a:path>
                <a:path w="5895340" h="158750">
                  <a:moveTo>
                    <a:pt x="2453729" y="0"/>
                  </a:moveTo>
                  <a:lnTo>
                    <a:pt x="2285708" y="0"/>
                  </a:lnTo>
                  <a:lnTo>
                    <a:pt x="2129028" y="158496"/>
                  </a:lnTo>
                  <a:lnTo>
                    <a:pt x="2297049" y="158496"/>
                  </a:lnTo>
                  <a:lnTo>
                    <a:pt x="2453729" y="0"/>
                  </a:lnTo>
                  <a:close/>
                </a:path>
                <a:path w="5895340" h="158750">
                  <a:moveTo>
                    <a:pt x="2808821" y="0"/>
                  </a:moveTo>
                  <a:lnTo>
                    <a:pt x="2639276" y="0"/>
                  </a:lnTo>
                  <a:lnTo>
                    <a:pt x="2482596" y="158496"/>
                  </a:lnTo>
                  <a:lnTo>
                    <a:pt x="2652141" y="158496"/>
                  </a:lnTo>
                  <a:lnTo>
                    <a:pt x="2808821" y="0"/>
                  </a:lnTo>
                  <a:close/>
                </a:path>
                <a:path w="5895340" h="158750">
                  <a:moveTo>
                    <a:pt x="3163913" y="0"/>
                  </a:moveTo>
                  <a:lnTo>
                    <a:pt x="2994368" y="0"/>
                  </a:lnTo>
                  <a:lnTo>
                    <a:pt x="2837688" y="158496"/>
                  </a:lnTo>
                  <a:lnTo>
                    <a:pt x="3007233" y="158496"/>
                  </a:lnTo>
                  <a:lnTo>
                    <a:pt x="3163913" y="0"/>
                  </a:lnTo>
                  <a:close/>
                </a:path>
                <a:path w="5895340" h="158750">
                  <a:moveTo>
                    <a:pt x="3517481" y="0"/>
                  </a:moveTo>
                  <a:lnTo>
                    <a:pt x="3349460" y="0"/>
                  </a:lnTo>
                  <a:lnTo>
                    <a:pt x="3192780" y="158496"/>
                  </a:lnTo>
                  <a:lnTo>
                    <a:pt x="3360801" y="158496"/>
                  </a:lnTo>
                  <a:lnTo>
                    <a:pt x="3517481" y="0"/>
                  </a:lnTo>
                  <a:close/>
                </a:path>
                <a:path w="5895340" h="158750">
                  <a:moveTo>
                    <a:pt x="3872573" y="0"/>
                  </a:moveTo>
                  <a:lnTo>
                    <a:pt x="3704552" y="0"/>
                  </a:lnTo>
                  <a:lnTo>
                    <a:pt x="3547872" y="158496"/>
                  </a:lnTo>
                  <a:lnTo>
                    <a:pt x="3715893" y="158496"/>
                  </a:lnTo>
                  <a:lnTo>
                    <a:pt x="3872573" y="0"/>
                  </a:lnTo>
                  <a:close/>
                </a:path>
                <a:path w="5895340" h="158750">
                  <a:moveTo>
                    <a:pt x="4227665" y="0"/>
                  </a:moveTo>
                  <a:lnTo>
                    <a:pt x="4059644" y="0"/>
                  </a:lnTo>
                  <a:lnTo>
                    <a:pt x="3902964" y="158496"/>
                  </a:lnTo>
                  <a:lnTo>
                    <a:pt x="4070985" y="158496"/>
                  </a:lnTo>
                  <a:lnTo>
                    <a:pt x="4227665" y="0"/>
                  </a:lnTo>
                  <a:close/>
                </a:path>
                <a:path w="5895340" h="158750">
                  <a:moveTo>
                    <a:pt x="4582757" y="0"/>
                  </a:moveTo>
                  <a:lnTo>
                    <a:pt x="4413212" y="0"/>
                  </a:lnTo>
                  <a:lnTo>
                    <a:pt x="4256532" y="158496"/>
                  </a:lnTo>
                  <a:lnTo>
                    <a:pt x="4426077" y="158496"/>
                  </a:lnTo>
                  <a:lnTo>
                    <a:pt x="4582757" y="0"/>
                  </a:lnTo>
                  <a:close/>
                </a:path>
                <a:path w="5895340" h="158750">
                  <a:moveTo>
                    <a:pt x="4937849" y="0"/>
                  </a:moveTo>
                  <a:lnTo>
                    <a:pt x="4768304" y="0"/>
                  </a:lnTo>
                  <a:lnTo>
                    <a:pt x="4611624" y="158496"/>
                  </a:lnTo>
                  <a:lnTo>
                    <a:pt x="4781169" y="158496"/>
                  </a:lnTo>
                  <a:lnTo>
                    <a:pt x="4937849" y="0"/>
                  </a:lnTo>
                  <a:close/>
                </a:path>
                <a:path w="5895340" h="158750">
                  <a:moveTo>
                    <a:pt x="5291417" y="0"/>
                  </a:moveTo>
                  <a:lnTo>
                    <a:pt x="5123396" y="0"/>
                  </a:lnTo>
                  <a:lnTo>
                    <a:pt x="4966716" y="158496"/>
                  </a:lnTo>
                  <a:lnTo>
                    <a:pt x="5134737" y="158496"/>
                  </a:lnTo>
                  <a:lnTo>
                    <a:pt x="5291417" y="0"/>
                  </a:lnTo>
                  <a:close/>
                </a:path>
                <a:path w="5895340" h="158750">
                  <a:moveTo>
                    <a:pt x="5646509" y="0"/>
                  </a:moveTo>
                  <a:lnTo>
                    <a:pt x="5478488" y="0"/>
                  </a:lnTo>
                  <a:lnTo>
                    <a:pt x="5321808" y="158496"/>
                  </a:lnTo>
                  <a:lnTo>
                    <a:pt x="5489829" y="158496"/>
                  </a:lnTo>
                  <a:lnTo>
                    <a:pt x="5646509" y="0"/>
                  </a:lnTo>
                  <a:close/>
                </a:path>
                <a:path w="5895340" h="158750">
                  <a:moveTo>
                    <a:pt x="5894921" y="0"/>
                  </a:moveTo>
                  <a:lnTo>
                    <a:pt x="5833580" y="0"/>
                  </a:lnTo>
                  <a:lnTo>
                    <a:pt x="5676900" y="158496"/>
                  </a:lnTo>
                  <a:lnTo>
                    <a:pt x="5844921" y="158496"/>
                  </a:lnTo>
                  <a:lnTo>
                    <a:pt x="5894921" y="107924"/>
                  </a:lnTo>
                  <a:lnTo>
                    <a:pt x="589492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612628" y="149225"/>
              <a:ext cx="861694" cy="846455"/>
            </a:xfrm>
            <a:custGeom>
              <a:avLst/>
              <a:gdLst/>
              <a:ahLst/>
              <a:cxnLst/>
              <a:rect l="l" t="t" r="r" b="b"/>
              <a:pathLst>
                <a:path w="861695" h="846455">
                  <a:moveTo>
                    <a:pt x="138683" y="133857"/>
                  </a:moveTo>
                  <a:lnTo>
                    <a:pt x="138683" y="711962"/>
                  </a:lnTo>
                  <a:lnTo>
                    <a:pt x="239902" y="711962"/>
                  </a:lnTo>
                  <a:lnTo>
                    <a:pt x="239902" y="133857"/>
                  </a:lnTo>
                  <a:lnTo>
                    <a:pt x="138683" y="133857"/>
                  </a:lnTo>
                  <a:close/>
                </a:path>
                <a:path w="861695" h="846455">
                  <a:moveTo>
                    <a:pt x="481329" y="0"/>
                  </a:moveTo>
                  <a:lnTo>
                    <a:pt x="618744" y="0"/>
                  </a:lnTo>
                  <a:lnTo>
                    <a:pt x="618744" y="442340"/>
                  </a:lnTo>
                  <a:lnTo>
                    <a:pt x="724153" y="388747"/>
                  </a:lnTo>
                  <a:lnTo>
                    <a:pt x="724153" y="226822"/>
                  </a:lnTo>
                  <a:lnTo>
                    <a:pt x="861695" y="153543"/>
                  </a:lnTo>
                  <a:lnTo>
                    <a:pt x="861695" y="845947"/>
                  </a:lnTo>
                  <a:lnTo>
                    <a:pt x="724153" y="845947"/>
                  </a:lnTo>
                  <a:lnTo>
                    <a:pt x="724153" y="541147"/>
                  </a:lnTo>
                  <a:lnTo>
                    <a:pt x="481329" y="669163"/>
                  </a:lnTo>
                  <a:lnTo>
                    <a:pt x="481329" y="0"/>
                  </a:lnTo>
                  <a:close/>
                </a:path>
                <a:path w="861695" h="846455">
                  <a:moveTo>
                    <a:pt x="111887" y="0"/>
                  </a:moveTo>
                  <a:lnTo>
                    <a:pt x="266700" y="0"/>
                  </a:lnTo>
                  <a:lnTo>
                    <a:pt x="292010" y="1885"/>
                  </a:lnTo>
                  <a:lnTo>
                    <a:pt x="333869" y="17037"/>
                  </a:lnTo>
                  <a:lnTo>
                    <a:pt x="363561" y="46970"/>
                  </a:lnTo>
                  <a:lnTo>
                    <a:pt x="378610" y="88967"/>
                  </a:lnTo>
                  <a:lnTo>
                    <a:pt x="380492" y="114300"/>
                  </a:lnTo>
                  <a:lnTo>
                    <a:pt x="380492" y="731012"/>
                  </a:lnTo>
                  <a:lnTo>
                    <a:pt x="372967" y="779208"/>
                  </a:lnTo>
                  <a:lnTo>
                    <a:pt x="350393" y="815594"/>
                  </a:lnTo>
                  <a:lnTo>
                    <a:pt x="314404" y="838342"/>
                  </a:lnTo>
                  <a:lnTo>
                    <a:pt x="266700" y="845947"/>
                  </a:lnTo>
                  <a:lnTo>
                    <a:pt x="111887" y="845947"/>
                  </a:lnTo>
                  <a:lnTo>
                    <a:pt x="65198" y="838342"/>
                  </a:lnTo>
                  <a:lnTo>
                    <a:pt x="29845" y="815594"/>
                  </a:lnTo>
                  <a:lnTo>
                    <a:pt x="7445" y="779208"/>
                  </a:lnTo>
                  <a:lnTo>
                    <a:pt x="0" y="731012"/>
                  </a:lnTo>
                  <a:lnTo>
                    <a:pt x="0" y="114300"/>
                  </a:lnTo>
                  <a:lnTo>
                    <a:pt x="7445" y="66087"/>
                  </a:lnTo>
                  <a:lnTo>
                    <a:pt x="29845" y="29972"/>
                  </a:lnTo>
                  <a:lnTo>
                    <a:pt x="65198" y="7508"/>
                  </a:lnTo>
                  <a:lnTo>
                    <a:pt x="111887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9143"/>
              <a:ext cx="10410825" cy="909955"/>
            </a:xfrm>
            <a:custGeom>
              <a:avLst/>
              <a:gdLst/>
              <a:ahLst/>
              <a:cxnLst/>
              <a:rect l="l" t="t" r="r" b="b"/>
              <a:pathLst>
                <a:path w="10410825" h="909955">
                  <a:moveTo>
                    <a:pt x="30480" y="0"/>
                  </a:moveTo>
                  <a:lnTo>
                    <a:pt x="0" y="0"/>
                  </a:lnTo>
                  <a:lnTo>
                    <a:pt x="0" y="30848"/>
                  </a:lnTo>
                  <a:lnTo>
                    <a:pt x="30480" y="0"/>
                  </a:lnTo>
                  <a:close/>
                </a:path>
                <a:path w="10410825" h="909955">
                  <a:moveTo>
                    <a:pt x="208788" y="0"/>
                  </a:moveTo>
                  <a:lnTo>
                    <a:pt x="123990" y="0"/>
                  </a:lnTo>
                  <a:lnTo>
                    <a:pt x="41148" y="83820"/>
                  </a:lnTo>
                  <a:lnTo>
                    <a:pt x="125933" y="83820"/>
                  </a:lnTo>
                  <a:lnTo>
                    <a:pt x="208788" y="0"/>
                  </a:lnTo>
                  <a:close/>
                </a:path>
                <a:path w="10410825" h="909955">
                  <a:moveTo>
                    <a:pt x="388620" y="0"/>
                  </a:moveTo>
                  <a:lnTo>
                    <a:pt x="303822" y="0"/>
                  </a:lnTo>
                  <a:lnTo>
                    <a:pt x="220980" y="83820"/>
                  </a:lnTo>
                  <a:lnTo>
                    <a:pt x="305777" y="83820"/>
                  </a:lnTo>
                  <a:lnTo>
                    <a:pt x="388620" y="0"/>
                  </a:lnTo>
                  <a:close/>
                </a:path>
                <a:path w="10410825" h="909955">
                  <a:moveTo>
                    <a:pt x="568452" y="0"/>
                  </a:moveTo>
                  <a:lnTo>
                    <a:pt x="483654" y="0"/>
                  </a:lnTo>
                  <a:lnTo>
                    <a:pt x="400812" y="83820"/>
                  </a:lnTo>
                  <a:lnTo>
                    <a:pt x="485609" y="83820"/>
                  </a:lnTo>
                  <a:lnTo>
                    <a:pt x="568452" y="0"/>
                  </a:lnTo>
                  <a:close/>
                </a:path>
                <a:path w="10410825" h="909955">
                  <a:moveTo>
                    <a:pt x="748284" y="0"/>
                  </a:moveTo>
                  <a:lnTo>
                    <a:pt x="663486" y="0"/>
                  </a:lnTo>
                  <a:lnTo>
                    <a:pt x="580644" y="83820"/>
                  </a:lnTo>
                  <a:lnTo>
                    <a:pt x="665441" y="83820"/>
                  </a:lnTo>
                  <a:lnTo>
                    <a:pt x="748284" y="0"/>
                  </a:lnTo>
                  <a:close/>
                </a:path>
                <a:path w="10410825" h="909955">
                  <a:moveTo>
                    <a:pt x="928116" y="0"/>
                  </a:moveTo>
                  <a:lnTo>
                    <a:pt x="841794" y="0"/>
                  </a:lnTo>
                  <a:lnTo>
                    <a:pt x="758952" y="83820"/>
                  </a:lnTo>
                  <a:lnTo>
                    <a:pt x="845273" y="83820"/>
                  </a:lnTo>
                  <a:lnTo>
                    <a:pt x="928116" y="0"/>
                  </a:lnTo>
                  <a:close/>
                </a:path>
                <a:path w="10410825" h="909955">
                  <a:moveTo>
                    <a:pt x="1107948" y="0"/>
                  </a:moveTo>
                  <a:lnTo>
                    <a:pt x="1021626" y="0"/>
                  </a:lnTo>
                  <a:lnTo>
                    <a:pt x="938784" y="83820"/>
                  </a:lnTo>
                  <a:lnTo>
                    <a:pt x="1025105" y="83820"/>
                  </a:lnTo>
                  <a:lnTo>
                    <a:pt x="1107948" y="0"/>
                  </a:lnTo>
                  <a:close/>
                </a:path>
                <a:path w="10410825" h="909955">
                  <a:moveTo>
                    <a:pt x="1287780" y="0"/>
                  </a:moveTo>
                  <a:lnTo>
                    <a:pt x="1201458" y="0"/>
                  </a:lnTo>
                  <a:lnTo>
                    <a:pt x="1118616" y="83820"/>
                  </a:lnTo>
                  <a:lnTo>
                    <a:pt x="1204937" y="83820"/>
                  </a:lnTo>
                  <a:lnTo>
                    <a:pt x="1287780" y="0"/>
                  </a:lnTo>
                  <a:close/>
                </a:path>
                <a:path w="10410825" h="909955">
                  <a:moveTo>
                    <a:pt x="1467612" y="0"/>
                  </a:moveTo>
                  <a:lnTo>
                    <a:pt x="1381252" y="0"/>
                  </a:lnTo>
                  <a:lnTo>
                    <a:pt x="1298448" y="83820"/>
                  </a:lnTo>
                  <a:lnTo>
                    <a:pt x="1384808" y="83820"/>
                  </a:lnTo>
                  <a:lnTo>
                    <a:pt x="1467612" y="0"/>
                  </a:lnTo>
                  <a:close/>
                </a:path>
                <a:path w="10410825" h="909955">
                  <a:moveTo>
                    <a:pt x="1647444" y="0"/>
                  </a:moveTo>
                  <a:lnTo>
                    <a:pt x="1561084" y="0"/>
                  </a:lnTo>
                  <a:lnTo>
                    <a:pt x="1478280" y="83820"/>
                  </a:lnTo>
                  <a:lnTo>
                    <a:pt x="1564640" y="83820"/>
                  </a:lnTo>
                  <a:lnTo>
                    <a:pt x="1647444" y="0"/>
                  </a:lnTo>
                  <a:close/>
                </a:path>
                <a:path w="10410825" h="909955">
                  <a:moveTo>
                    <a:pt x="1827276" y="0"/>
                  </a:moveTo>
                  <a:lnTo>
                    <a:pt x="1740916" y="0"/>
                  </a:lnTo>
                  <a:lnTo>
                    <a:pt x="1658112" y="83820"/>
                  </a:lnTo>
                  <a:lnTo>
                    <a:pt x="1744472" y="83820"/>
                  </a:lnTo>
                  <a:lnTo>
                    <a:pt x="1827276" y="0"/>
                  </a:lnTo>
                  <a:close/>
                </a:path>
                <a:path w="10410825" h="909955">
                  <a:moveTo>
                    <a:pt x="2005584" y="0"/>
                  </a:moveTo>
                  <a:lnTo>
                    <a:pt x="1920748" y="0"/>
                  </a:lnTo>
                  <a:lnTo>
                    <a:pt x="1837944" y="83820"/>
                  </a:lnTo>
                  <a:lnTo>
                    <a:pt x="1922780" y="83820"/>
                  </a:lnTo>
                  <a:lnTo>
                    <a:pt x="2005584" y="0"/>
                  </a:lnTo>
                  <a:close/>
                </a:path>
                <a:path w="10410825" h="909955">
                  <a:moveTo>
                    <a:pt x="2185416" y="0"/>
                  </a:moveTo>
                  <a:lnTo>
                    <a:pt x="2100580" y="0"/>
                  </a:lnTo>
                  <a:lnTo>
                    <a:pt x="2017776" y="83820"/>
                  </a:lnTo>
                  <a:lnTo>
                    <a:pt x="2102612" y="83820"/>
                  </a:lnTo>
                  <a:lnTo>
                    <a:pt x="2185416" y="0"/>
                  </a:lnTo>
                  <a:close/>
                </a:path>
                <a:path w="10410825" h="909955">
                  <a:moveTo>
                    <a:pt x="2365248" y="0"/>
                  </a:moveTo>
                  <a:lnTo>
                    <a:pt x="2280412" y="0"/>
                  </a:lnTo>
                  <a:lnTo>
                    <a:pt x="2197608" y="83820"/>
                  </a:lnTo>
                  <a:lnTo>
                    <a:pt x="2282444" y="83820"/>
                  </a:lnTo>
                  <a:lnTo>
                    <a:pt x="2365248" y="0"/>
                  </a:lnTo>
                  <a:close/>
                </a:path>
                <a:path w="10410825" h="909955">
                  <a:moveTo>
                    <a:pt x="2545080" y="0"/>
                  </a:moveTo>
                  <a:lnTo>
                    <a:pt x="2460244" y="0"/>
                  </a:lnTo>
                  <a:lnTo>
                    <a:pt x="2377440" y="83820"/>
                  </a:lnTo>
                  <a:lnTo>
                    <a:pt x="2462276" y="83820"/>
                  </a:lnTo>
                  <a:lnTo>
                    <a:pt x="2545080" y="0"/>
                  </a:lnTo>
                  <a:close/>
                </a:path>
                <a:path w="10410825" h="909955">
                  <a:moveTo>
                    <a:pt x="2724912" y="0"/>
                  </a:moveTo>
                  <a:lnTo>
                    <a:pt x="2638552" y="0"/>
                  </a:lnTo>
                  <a:lnTo>
                    <a:pt x="2555748" y="83820"/>
                  </a:lnTo>
                  <a:lnTo>
                    <a:pt x="2642108" y="83820"/>
                  </a:lnTo>
                  <a:lnTo>
                    <a:pt x="2724912" y="0"/>
                  </a:lnTo>
                  <a:close/>
                </a:path>
                <a:path w="10410825" h="909955">
                  <a:moveTo>
                    <a:pt x="2904744" y="0"/>
                  </a:moveTo>
                  <a:lnTo>
                    <a:pt x="2818384" y="0"/>
                  </a:lnTo>
                  <a:lnTo>
                    <a:pt x="2735580" y="83820"/>
                  </a:lnTo>
                  <a:lnTo>
                    <a:pt x="2821940" y="83820"/>
                  </a:lnTo>
                  <a:lnTo>
                    <a:pt x="2904744" y="0"/>
                  </a:lnTo>
                  <a:close/>
                </a:path>
                <a:path w="10410825" h="909955">
                  <a:moveTo>
                    <a:pt x="10410825" y="865378"/>
                  </a:moveTo>
                  <a:lnTo>
                    <a:pt x="10410431" y="865378"/>
                  </a:lnTo>
                  <a:lnTo>
                    <a:pt x="10410431" y="826008"/>
                  </a:lnTo>
                  <a:lnTo>
                    <a:pt x="8211312" y="826008"/>
                  </a:lnTo>
                  <a:lnTo>
                    <a:pt x="8211312" y="865378"/>
                  </a:lnTo>
                  <a:lnTo>
                    <a:pt x="6036805" y="865378"/>
                  </a:lnTo>
                  <a:lnTo>
                    <a:pt x="6035091" y="856881"/>
                  </a:lnTo>
                  <a:lnTo>
                    <a:pt x="6026937" y="844778"/>
                  </a:lnTo>
                  <a:lnTo>
                    <a:pt x="6014834" y="836625"/>
                  </a:lnTo>
                  <a:lnTo>
                    <a:pt x="5999988" y="833628"/>
                  </a:lnTo>
                  <a:lnTo>
                    <a:pt x="5985129" y="836625"/>
                  </a:lnTo>
                  <a:lnTo>
                    <a:pt x="5973026" y="844778"/>
                  </a:lnTo>
                  <a:lnTo>
                    <a:pt x="5964872" y="856881"/>
                  </a:lnTo>
                  <a:lnTo>
                    <a:pt x="5961888" y="871728"/>
                  </a:lnTo>
                  <a:lnTo>
                    <a:pt x="5964872" y="886587"/>
                  </a:lnTo>
                  <a:lnTo>
                    <a:pt x="5973026" y="898690"/>
                  </a:lnTo>
                  <a:lnTo>
                    <a:pt x="5985129" y="906843"/>
                  </a:lnTo>
                  <a:lnTo>
                    <a:pt x="5999988" y="909828"/>
                  </a:lnTo>
                  <a:lnTo>
                    <a:pt x="6014834" y="906843"/>
                  </a:lnTo>
                  <a:lnTo>
                    <a:pt x="6026937" y="898690"/>
                  </a:lnTo>
                  <a:lnTo>
                    <a:pt x="6035091" y="886587"/>
                  </a:lnTo>
                  <a:lnTo>
                    <a:pt x="6036805" y="878078"/>
                  </a:lnTo>
                  <a:lnTo>
                    <a:pt x="10410825" y="878078"/>
                  </a:lnTo>
                  <a:lnTo>
                    <a:pt x="10410825" y="86537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0"/>
              <a:ext cx="1419225" cy="1414780"/>
            </a:xfrm>
            <a:custGeom>
              <a:avLst/>
              <a:gdLst/>
              <a:ahLst/>
              <a:cxnLst/>
              <a:rect l="l" t="t" r="r" b="b"/>
              <a:pathLst>
                <a:path w="1419225" h="1414780">
                  <a:moveTo>
                    <a:pt x="1418844" y="0"/>
                  </a:moveTo>
                  <a:lnTo>
                    <a:pt x="444322" y="0"/>
                  </a:lnTo>
                  <a:lnTo>
                    <a:pt x="0" y="442849"/>
                  </a:lnTo>
                  <a:lnTo>
                    <a:pt x="0" y="1414272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97052" y="1862327"/>
              <a:ext cx="10521950" cy="760730"/>
            </a:xfrm>
            <a:custGeom>
              <a:avLst/>
              <a:gdLst/>
              <a:ahLst/>
              <a:cxnLst/>
              <a:rect l="l" t="t" r="r" b="b"/>
              <a:pathLst>
                <a:path w="10521950" h="760730">
                  <a:moveTo>
                    <a:pt x="4003548" y="423672"/>
                  </a:moveTo>
                  <a:lnTo>
                    <a:pt x="3626231" y="423672"/>
                  </a:lnTo>
                  <a:lnTo>
                    <a:pt x="3355467" y="0"/>
                  </a:lnTo>
                  <a:lnTo>
                    <a:pt x="1739900" y="0"/>
                  </a:lnTo>
                  <a:lnTo>
                    <a:pt x="1353693" y="604266"/>
                  </a:lnTo>
                  <a:lnTo>
                    <a:pt x="0" y="604266"/>
                  </a:lnTo>
                  <a:lnTo>
                    <a:pt x="0" y="760476"/>
                  </a:lnTo>
                  <a:lnTo>
                    <a:pt x="2114931" y="760476"/>
                  </a:lnTo>
                  <a:lnTo>
                    <a:pt x="2503297" y="152781"/>
                  </a:lnTo>
                  <a:lnTo>
                    <a:pt x="3337814" y="152781"/>
                  </a:lnTo>
                  <a:lnTo>
                    <a:pt x="3586353" y="541655"/>
                  </a:lnTo>
                  <a:lnTo>
                    <a:pt x="4003548" y="541655"/>
                  </a:lnTo>
                  <a:lnTo>
                    <a:pt x="4003548" y="423672"/>
                  </a:lnTo>
                  <a:close/>
                </a:path>
                <a:path w="10521950" h="760730">
                  <a:moveTo>
                    <a:pt x="10521696" y="604266"/>
                  </a:moveTo>
                  <a:lnTo>
                    <a:pt x="9167368" y="604266"/>
                  </a:lnTo>
                  <a:lnTo>
                    <a:pt x="8781161" y="0"/>
                  </a:lnTo>
                  <a:lnTo>
                    <a:pt x="7164832" y="0"/>
                  </a:lnTo>
                  <a:lnTo>
                    <a:pt x="6894068" y="423672"/>
                  </a:lnTo>
                  <a:lnTo>
                    <a:pt x="6516624" y="423672"/>
                  </a:lnTo>
                  <a:lnTo>
                    <a:pt x="6516624" y="541655"/>
                  </a:lnTo>
                  <a:lnTo>
                    <a:pt x="6933946" y="541655"/>
                  </a:lnTo>
                  <a:lnTo>
                    <a:pt x="7182612" y="152781"/>
                  </a:lnTo>
                  <a:lnTo>
                    <a:pt x="8017383" y="152781"/>
                  </a:lnTo>
                  <a:lnTo>
                    <a:pt x="8405876" y="760476"/>
                  </a:lnTo>
                  <a:lnTo>
                    <a:pt x="10521696" y="760476"/>
                  </a:lnTo>
                  <a:lnTo>
                    <a:pt x="10521696" y="60426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800600" y="2403348"/>
              <a:ext cx="2513965" cy="0"/>
            </a:xfrm>
            <a:custGeom>
              <a:avLst/>
              <a:gdLst/>
              <a:ahLst/>
              <a:cxnLst/>
              <a:rect l="l" t="t" r="r" b="b"/>
              <a:pathLst>
                <a:path w="2513965" h="0">
                  <a:moveTo>
                    <a:pt x="0" y="0"/>
                  </a:moveTo>
                  <a:lnTo>
                    <a:pt x="2513583" y="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00600" y="2327148"/>
              <a:ext cx="2513965" cy="0"/>
            </a:xfrm>
            <a:custGeom>
              <a:avLst/>
              <a:gdLst/>
              <a:ahLst/>
              <a:cxnLst/>
              <a:rect l="l" t="t" r="r" b="b"/>
              <a:pathLst>
                <a:path w="2513965" h="0">
                  <a:moveTo>
                    <a:pt x="0" y="0"/>
                  </a:moveTo>
                  <a:lnTo>
                    <a:pt x="2513583" y="0"/>
                  </a:lnTo>
                </a:path>
              </a:pathLst>
            </a:custGeom>
            <a:ln w="6350">
              <a:solidFill>
                <a:srgbClr val="FF66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8729"/>
              <a:ext cx="801624" cy="127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6180" y="2538729"/>
              <a:ext cx="845820" cy="127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90195">
              <a:lnSpc>
                <a:spcPct val="100000"/>
              </a:lnSpc>
              <a:spcBef>
                <a:spcPts val="95"/>
              </a:spcBef>
            </a:pPr>
            <a:r>
              <a:rPr dirty="0" spc="-585"/>
              <a:t>Components</a:t>
            </a:r>
          </a:p>
        </p:txBody>
      </p:sp>
      <p:grpSp>
        <p:nvGrpSpPr>
          <p:cNvPr id="18" name="object 18" descr=""/>
          <p:cNvGrpSpPr/>
          <p:nvPr/>
        </p:nvGrpSpPr>
        <p:grpSpPr>
          <a:xfrm>
            <a:off x="652526" y="2901442"/>
            <a:ext cx="10837545" cy="3152140"/>
            <a:chOff x="652526" y="2901442"/>
            <a:chExt cx="10837545" cy="3152140"/>
          </a:xfrm>
        </p:grpSpPr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276" y="2907792"/>
              <a:ext cx="2025396" cy="311962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84276" y="2907792"/>
              <a:ext cx="2025650" cy="3119755"/>
            </a:xfrm>
            <a:custGeom>
              <a:avLst/>
              <a:gdLst/>
              <a:ahLst/>
              <a:cxnLst/>
              <a:rect l="l" t="t" r="r" b="b"/>
              <a:pathLst>
                <a:path w="2025650" h="3119754">
                  <a:moveTo>
                    <a:pt x="0" y="0"/>
                  </a:moveTo>
                  <a:lnTo>
                    <a:pt x="1854835" y="0"/>
                  </a:lnTo>
                  <a:lnTo>
                    <a:pt x="2025396" y="170561"/>
                  </a:lnTo>
                  <a:lnTo>
                    <a:pt x="2025396" y="3119628"/>
                  </a:lnTo>
                  <a:lnTo>
                    <a:pt x="170586" y="3119628"/>
                  </a:lnTo>
                  <a:lnTo>
                    <a:pt x="0" y="29490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9468" y="2907792"/>
              <a:ext cx="2023872" cy="311962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459468" y="2907792"/>
              <a:ext cx="2024380" cy="3119755"/>
            </a:xfrm>
            <a:custGeom>
              <a:avLst/>
              <a:gdLst/>
              <a:ahLst/>
              <a:cxnLst/>
              <a:rect l="l" t="t" r="r" b="b"/>
              <a:pathLst>
                <a:path w="2024379" h="3119754">
                  <a:moveTo>
                    <a:pt x="0" y="0"/>
                  </a:moveTo>
                  <a:lnTo>
                    <a:pt x="1853437" y="0"/>
                  </a:lnTo>
                  <a:lnTo>
                    <a:pt x="2023872" y="170434"/>
                  </a:lnTo>
                  <a:lnTo>
                    <a:pt x="2023872" y="3119628"/>
                  </a:lnTo>
                  <a:lnTo>
                    <a:pt x="170433" y="3119628"/>
                  </a:lnTo>
                  <a:lnTo>
                    <a:pt x="0" y="29491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0335" y="2907792"/>
              <a:ext cx="2023872" cy="311962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260335" y="2907792"/>
              <a:ext cx="2024380" cy="3119755"/>
            </a:xfrm>
            <a:custGeom>
              <a:avLst/>
              <a:gdLst/>
              <a:ahLst/>
              <a:cxnLst/>
              <a:rect l="l" t="t" r="r" b="b"/>
              <a:pathLst>
                <a:path w="2024379" h="3119754">
                  <a:moveTo>
                    <a:pt x="0" y="0"/>
                  </a:moveTo>
                  <a:lnTo>
                    <a:pt x="1853438" y="0"/>
                  </a:lnTo>
                  <a:lnTo>
                    <a:pt x="2023872" y="170434"/>
                  </a:lnTo>
                  <a:lnTo>
                    <a:pt x="2023872" y="3119628"/>
                  </a:lnTo>
                  <a:lnTo>
                    <a:pt x="170434" y="3119628"/>
                  </a:lnTo>
                  <a:lnTo>
                    <a:pt x="0" y="294918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7299" y="2907792"/>
              <a:ext cx="2025396" cy="311962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067299" y="2907792"/>
              <a:ext cx="2025650" cy="3119755"/>
            </a:xfrm>
            <a:custGeom>
              <a:avLst/>
              <a:gdLst/>
              <a:ahLst/>
              <a:cxnLst/>
              <a:rect l="l" t="t" r="r" b="b"/>
              <a:pathLst>
                <a:path w="2025650" h="3119754">
                  <a:moveTo>
                    <a:pt x="0" y="0"/>
                  </a:moveTo>
                  <a:lnTo>
                    <a:pt x="1854834" y="0"/>
                  </a:lnTo>
                  <a:lnTo>
                    <a:pt x="2025396" y="170561"/>
                  </a:lnTo>
                  <a:lnTo>
                    <a:pt x="2025396" y="3119628"/>
                  </a:lnTo>
                  <a:lnTo>
                    <a:pt x="170561" y="3119628"/>
                  </a:lnTo>
                  <a:lnTo>
                    <a:pt x="0" y="294904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1883" y="2907792"/>
              <a:ext cx="2023871" cy="311962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881883" y="2907792"/>
              <a:ext cx="2024380" cy="3119755"/>
            </a:xfrm>
            <a:custGeom>
              <a:avLst/>
              <a:gdLst/>
              <a:ahLst/>
              <a:cxnLst/>
              <a:rect l="l" t="t" r="r" b="b"/>
              <a:pathLst>
                <a:path w="2024379" h="3119754">
                  <a:moveTo>
                    <a:pt x="0" y="0"/>
                  </a:moveTo>
                  <a:lnTo>
                    <a:pt x="1853438" y="0"/>
                  </a:lnTo>
                  <a:lnTo>
                    <a:pt x="2023871" y="170434"/>
                  </a:lnTo>
                  <a:lnTo>
                    <a:pt x="2023871" y="3119628"/>
                  </a:lnTo>
                  <a:lnTo>
                    <a:pt x="170434" y="3119628"/>
                  </a:lnTo>
                  <a:lnTo>
                    <a:pt x="0" y="294918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B48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302764" y="2906268"/>
              <a:ext cx="326390" cy="90170"/>
            </a:xfrm>
            <a:custGeom>
              <a:avLst/>
              <a:gdLst/>
              <a:ahLst/>
              <a:cxnLst/>
              <a:rect l="l" t="t" r="r" b="b"/>
              <a:pathLst>
                <a:path w="326389" h="90169">
                  <a:moveTo>
                    <a:pt x="236600" y="0"/>
                  </a:moveTo>
                  <a:lnTo>
                    <a:pt x="0" y="0"/>
                  </a:lnTo>
                  <a:lnTo>
                    <a:pt x="89535" y="89916"/>
                  </a:lnTo>
                  <a:lnTo>
                    <a:pt x="326136" y="89916"/>
                  </a:lnTo>
                  <a:lnTo>
                    <a:pt x="2366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8548" y="2906268"/>
              <a:ext cx="254507" cy="8991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504943" y="2906268"/>
              <a:ext cx="326390" cy="90170"/>
            </a:xfrm>
            <a:custGeom>
              <a:avLst/>
              <a:gdLst/>
              <a:ahLst/>
              <a:cxnLst/>
              <a:rect l="l" t="t" r="r" b="b"/>
              <a:pathLst>
                <a:path w="326389" h="90169">
                  <a:moveTo>
                    <a:pt x="236600" y="0"/>
                  </a:moveTo>
                  <a:lnTo>
                    <a:pt x="0" y="0"/>
                  </a:lnTo>
                  <a:lnTo>
                    <a:pt x="89534" y="89916"/>
                  </a:lnTo>
                  <a:lnTo>
                    <a:pt x="326135" y="89916"/>
                  </a:lnTo>
                  <a:lnTo>
                    <a:pt x="2366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0728" y="2906268"/>
              <a:ext cx="254508" cy="89916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684264" y="2906268"/>
              <a:ext cx="326390" cy="90170"/>
            </a:xfrm>
            <a:custGeom>
              <a:avLst/>
              <a:gdLst/>
              <a:ahLst/>
              <a:cxnLst/>
              <a:rect l="l" t="t" r="r" b="b"/>
              <a:pathLst>
                <a:path w="326390" h="90169">
                  <a:moveTo>
                    <a:pt x="236600" y="0"/>
                  </a:moveTo>
                  <a:lnTo>
                    <a:pt x="0" y="0"/>
                  </a:lnTo>
                  <a:lnTo>
                    <a:pt x="89534" y="89916"/>
                  </a:lnTo>
                  <a:lnTo>
                    <a:pt x="326135" y="89916"/>
                  </a:lnTo>
                  <a:lnTo>
                    <a:pt x="2366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0047" y="2906268"/>
              <a:ext cx="254507" cy="8991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884919" y="2906268"/>
              <a:ext cx="326390" cy="90170"/>
            </a:xfrm>
            <a:custGeom>
              <a:avLst/>
              <a:gdLst/>
              <a:ahLst/>
              <a:cxnLst/>
              <a:rect l="l" t="t" r="r" b="b"/>
              <a:pathLst>
                <a:path w="326390" h="90169">
                  <a:moveTo>
                    <a:pt x="236600" y="0"/>
                  </a:moveTo>
                  <a:lnTo>
                    <a:pt x="0" y="0"/>
                  </a:lnTo>
                  <a:lnTo>
                    <a:pt x="89534" y="89916"/>
                  </a:lnTo>
                  <a:lnTo>
                    <a:pt x="326135" y="89916"/>
                  </a:lnTo>
                  <a:lnTo>
                    <a:pt x="2366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0704" y="2906268"/>
              <a:ext cx="254507" cy="89916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1093195" y="2906268"/>
              <a:ext cx="327660" cy="90170"/>
            </a:xfrm>
            <a:custGeom>
              <a:avLst/>
              <a:gdLst/>
              <a:ahLst/>
              <a:cxnLst/>
              <a:rect l="l" t="t" r="r" b="b"/>
              <a:pathLst>
                <a:path w="327659" h="90169">
                  <a:moveTo>
                    <a:pt x="238125" y="0"/>
                  </a:moveTo>
                  <a:lnTo>
                    <a:pt x="0" y="0"/>
                  </a:lnTo>
                  <a:lnTo>
                    <a:pt x="89534" y="89916"/>
                  </a:lnTo>
                  <a:lnTo>
                    <a:pt x="327659" y="89916"/>
                  </a:lnTo>
                  <a:lnTo>
                    <a:pt x="23812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526" y="5583936"/>
              <a:ext cx="2051050" cy="46913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8980" y="2906268"/>
              <a:ext cx="254508" cy="8991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7086" y="5583936"/>
              <a:ext cx="2054098" cy="46913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89404" y="5583936"/>
              <a:ext cx="566927" cy="44043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7929" y="5583936"/>
              <a:ext cx="2058670" cy="46913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0060" y="5583936"/>
              <a:ext cx="565403" cy="44043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3157" y="5583936"/>
              <a:ext cx="2046477" cy="46913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58711" y="5583936"/>
              <a:ext cx="565404" cy="44043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621" y="5583936"/>
              <a:ext cx="2057146" cy="46913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8699" y="5583936"/>
              <a:ext cx="566927" cy="44043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3928" y="5583936"/>
              <a:ext cx="565403" cy="440435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/>
          <p:nvPr/>
        </p:nvSpPr>
        <p:spPr>
          <a:xfrm>
            <a:off x="991311" y="5543194"/>
            <a:ext cx="14928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80" b="1">
                <a:solidFill>
                  <a:srgbClr val="FFFFFF"/>
                </a:solidFill>
                <a:latin typeface="Liberation Sans Narrow"/>
                <a:cs typeface="Liberation Sans Narrow"/>
              </a:rPr>
              <a:t>Arduino-</a:t>
            </a:r>
            <a:r>
              <a:rPr dirty="0" sz="3000" spc="-475" b="1">
                <a:solidFill>
                  <a:srgbClr val="FFFFFF"/>
                </a:solidFill>
                <a:latin typeface="Liberation Sans Narrow"/>
                <a:cs typeface="Liberation Sans Narrow"/>
              </a:rPr>
              <a:t>Uno</a:t>
            </a:r>
            <a:endParaRPr sz="3000">
              <a:latin typeface="Liberation Sans Narrow"/>
              <a:cs typeface="Liberation Sans Narrow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1026922" y="480059"/>
            <a:ext cx="10119995" cy="4517390"/>
            <a:chOff x="1026922" y="480059"/>
            <a:chExt cx="10119995" cy="4517390"/>
          </a:xfrm>
        </p:grpSpPr>
        <p:pic>
          <p:nvPicPr>
            <p:cNvPr id="51" name="object 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7102" y="3812286"/>
              <a:ext cx="1008887" cy="1008888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197102" y="381228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0" y="504444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3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7" y="504444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3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4"/>
                  </a:lnTo>
                  <a:close/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141476" y="3758183"/>
              <a:ext cx="1115695" cy="1115695"/>
            </a:xfrm>
            <a:custGeom>
              <a:avLst/>
              <a:gdLst/>
              <a:ahLst/>
              <a:cxnLst/>
              <a:rect l="l" t="t" r="r" b="b"/>
              <a:pathLst>
                <a:path w="1115695" h="1115695">
                  <a:moveTo>
                    <a:pt x="0" y="557784"/>
                  </a:moveTo>
                  <a:lnTo>
                    <a:pt x="2047" y="509649"/>
                  </a:lnTo>
                  <a:lnTo>
                    <a:pt x="8076" y="462653"/>
                  </a:lnTo>
                  <a:lnTo>
                    <a:pt x="17921" y="416963"/>
                  </a:lnTo>
                  <a:lnTo>
                    <a:pt x="31414" y="372745"/>
                  </a:lnTo>
                  <a:lnTo>
                    <a:pt x="48387" y="330168"/>
                  </a:lnTo>
                  <a:lnTo>
                    <a:pt x="68673" y="289398"/>
                  </a:lnTo>
                  <a:lnTo>
                    <a:pt x="92106" y="250603"/>
                  </a:lnTo>
                  <a:lnTo>
                    <a:pt x="118517" y="213950"/>
                  </a:lnTo>
                  <a:lnTo>
                    <a:pt x="147740" y="179607"/>
                  </a:lnTo>
                  <a:lnTo>
                    <a:pt x="179607" y="147740"/>
                  </a:lnTo>
                  <a:lnTo>
                    <a:pt x="213950" y="118517"/>
                  </a:lnTo>
                  <a:lnTo>
                    <a:pt x="250603" y="92106"/>
                  </a:lnTo>
                  <a:lnTo>
                    <a:pt x="289398" y="68673"/>
                  </a:lnTo>
                  <a:lnTo>
                    <a:pt x="330168" y="48387"/>
                  </a:lnTo>
                  <a:lnTo>
                    <a:pt x="372745" y="31414"/>
                  </a:lnTo>
                  <a:lnTo>
                    <a:pt x="416963" y="17921"/>
                  </a:lnTo>
                  <a:lnTo>
                    <a:pt x="462653" y="8076"/>
                  </a:lnTo>
                  <a:lnTo>
                    <a:pt x="509649" y="2047"/>
                  </a:lnTo>
                  <a:lnTo>
                    <a:pt x="557784" y="0"/>
                  </a:lnTo>
                  <a:lnTo>
                    <a:pt x="605918" y="2047"/>
                  </a:lnTo>
                  <a:lnTo>
                    <a:pt x="652914" y="8076"/>
                  </a:lnTo>
                  <a:lnTo>
                    <a:pt x="698604" y="17921"/>
                  </a:lnTo>
                  <a:lnTo>
                    <a:pt x="742822" y="31414"/>
                  </a:lnTo>
                  <a:lnTo>
                    <a:pt x="785399" y="48387"/>
                  </a:lnTo>
                  <a:lnTo>
                    <a:pt x="826169" y="68673"/>
                  </a:lnTo>
                  <a:lnTo>
                    <a:pt x="864964" y="92106"/>
                  </a:lnTo>
                  <a:lnTo>
                    <a:pt x="901617" y="118517"/>
                  </a:lnTo>
                  <a:lnTo>
                    <a:pt x="935960" y="147740"/>
                  </a:lnTo>
                  <a:lnTo>
                    <a:pt x="967827" y="179607"/>
                  </a:lnTo>
                  <a:lnTo>
                    <a:pt x="997050" y="213950"/>
                  </a:lnTo>
                  <a:lnTo>
                    <a:pt x="1023461" y="250603"/>
                  </a:lnTo>
                  <a:lnTo>
                    <a:pt x="1046894" y="289398"/>
                  </a:lnTo>
                  <a:lnTo>
                    <a:pt x="1067180" y="330168"/>
                  </a:lnTo>
                  <a:lnTo>
                    <a:pt x="1084153" y="372745"/>
                  </a:lnTo>
                  <a:lnTo>
                    <a:pt x="1097646" y="416963"/>
                  </a:lnTo>
                  <a:lnTo>
                    <a:pt x="1107491" y="462653"/>
                  </a:lnTo>
                  <a:lnTo>
                    <a:pt x="1113520" y="509649"/>
                  </a:lnTo>
                  <a:lnTo>
                    <a:pt x="1115568" y="557784"/>
                  </a:lnTo>
                  <a:lnTo>
                    <a:pt x="1113520" y="605918"/>
                  </a:lnTo>
                  <a:lnTo>
                    <a:pt x="1107491" y="652914"/>
                  </a:lnTo>
                  <a:lnTo>
                    <a:pt x="1097646" y="698604"/>
                  </a:lnTo>
                  <a:lnTo>
                    <a:pt x="1084153" y="742822"/>
                  </a:lnTo>
                  <a:lnTo>
                    <a:pt x="1067180" y="785399"/>
                  </a:lnTo>
                  <a:lnTo>
                    <a:pt x="1046894" y="826169"/>
                  </a:lnTo>
                  <a:lnTo>
                    <a:pt x="1023461" y="864964"/>
                  </a:lnTo>
                  <a:lnTo>
                    <a:pt x="997050" y="901617"/>
                  </a:lnTo>
                  <a:lnTo>
                    <a:pt x="967827" y="935960"/>
                  </a:lnTo>
                  <a:lnTo>
                    <a:pt x="935960" y="967827"/>
                  </a:lnTo>
                  <a:lnTo>
                    <a:pt x="901617" y="997050"/>
                  </a:lnTo>
                  <a:lnTo>
                    <a:pt x="864964" y="1023461"/>
                  </a:lnTo>
                  <a:lnTo>
                    <a:pt x="826169" y="1046894"/>
                  </a:lnTo>
                  <a:lnTo>
                    <a:pt x="785399" y="1067180"/>
                  </a:lnTo>
                  <a:lnTo>
                    <a:pt x="742822" y="1084153"/>
                  </a:lnTo>
                  <a:lnTo>
                    <a:pt x="698604" y="1097646"/>
                  </a:lnTo>
                  <a:lnTo>
                    <a:pt x="652914" y="1107491"/>
                  </a:lnTo>
                  <a:lnTo>
                    <a:pt x="605918" y="1113520"/>
                  </a:lnTo>
                  <a:lnTo>
                    <a:pt x="557784" y="1115568"/>
                  </a:lnTo>
                  <a:lnTo>
                    <a:pt x="509649" y="1113520"/>
                  </a:lnTo>
                  <a:lnTo>
                    <a:pt x="462653" y="1107491"/>
                  </a:lnTo>
                  <a:lnTo>
                    <a:pt x="416963" y="1097646"/>
                  </a:lnTo>
                  <a:lnTo>
                    <a:pt x="372745" y="1084153"/>
                  </a:lnTo>
                  <a:lnTo>
                    <a:pt x="330168" y="1067180"/>
                  </a:lnTo>
                  <a:lnTo>
                    <a:pt x="289398" y="1046894"/>
                  </a:lnTo>
                  <a:lnTo>
                    <a:pt x="250603" y="1023461"/>
                  </a:lnTo>
                  <a:lnTo>
                    <a:pt x="213950" y="997050"/>
                  </a:lnTo>
                  <a:lnTo>
                    <a:pt x="179607" y="967827"/>
                  </a:lnTo>
                  <a:lnTo>
                    <a:pt x="147740" y="935960"/>
                  </a:lnTo>
                  <a:lnTo>
                    <a:pt x="118517" y="901617"/>
                  </a:lnTo>
                  <a:lnTo>
                    <a:pt x="92106" y="864964"/>
                  </a:lnTo>
                  <a:lnTo>
                    <a:pt x="68673" y="826169"/>
                  </a:lnTo>
                  <a:lnTo>
                    <a:pt x="48387" y="785399"/>
                  </a:lnTo>
                  <a:lnTo>
                    <a:pt x="31414" y="742822"/>
                  </a:lnTo>
                  <a:lnTo>
                    <a:pt x="17921" y="698604"/>
                  </a:lnTo>
                  <a:lnTo>
                    <a:pt x="8076" y="652914"/>
                  </a:lnTo>
                  <a:lnTo>
                    <a:pt x="2047" y="605918"/>
                  </a:lnTo>
                  <a:lnTo>
                    <a:pt x="0" y="557784"/>
                  </a:lnTo>
                  <a:close/>
                </a:path>
              </a:pathLst>
            </a:custGeom>
            <a:ln w="793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33272" y="3659124"/>
              <a:ext cx="1332230" cy="1332230"/>
            </a:xfrm>
            <a:custGeom>
              <a:avLst/>
              <a:gdLst/>
              <a:ahLst/>
              <a:cxnLst/>
              <a:rect l="l" t="t" r="r" b="b"/>
              <a:pathLst>
                <a:path w="1332230" h="1332229">
                  <a:moveTo>
                    <a:pt x="0" y="665988"/>
                  </a:moveTo>
                  <a:lnTo>
                    <a:pt x="1672" y="618428"/>
                  </a:lnTo>
                  <a:lnTo>
                    <a:pt x="6614" y="571771"/>
                  </a:lnTo>
                  <a:lnTo>
                    <a:pt x="14712" y="526128"/>
                  </a:lnTo>
                  <a:lnTo>
                    <a:pt x="25855" y="481613"/>
                  </a:lnTo>
                  <a:lnTo>
                    <a:pt x="39928" y="438339"/>
                  </a:lnTo>
                  <a:lnTo>
                    <a:pt x="56821" y="396417"/>
                  </a:lnTo>
                  <a:lnTo>
                    <a:pt x="76419" y="355961"/>
                  </a:lnTo>
                  <a:lnTo>
                    <a:pt x="98610" y="317084"/>
                  </a:lnTo>
                  <a:lnTo>
                    <a:pt x="123281" y="279898"/>
                  </a:lnTo>
                  <a:lnTo>
                    <a:pt x="150320" y="244516"/>
                  </a:lnTo>
                  <a:lnTo>
                    <a:pt x="179614" y="211050"/>
                  </a:lnTo>
                  <a:lnTo>
                    <a:pt x="211050" y="179614"/>
                  </a:lnTo>
                  <a:lnTo>
                    <a:pt x="244516" y="150320"/>
                  </a:lnTo>
                  <a:lnTo>
                    <a:pt x="279898" y="123281"/>
                  </a:lnTo>
                  <a:lnTo>
                    <a:pt x="317084" y="98610"/>
                  </a:lnTo>
                  <a:lnTo>
                    <a:pt x="355961" y="76419"/>
                  </a:lnTo>
                  <a:lnTo>
                    <a:pt x="396417" y="56821"/>
                  </a:lnTo>
                  <a:lnTo>
                    <a:pt x="438339" y="39928"/>
                  </a:lnTo>
                  <a:lnTo>
                    <a:pt x="481613" y="25855"/>
                  </a:lnTo>
                  <a:lnTo>
                    <a:pt x="526128" y="14712"/>
                  </a:lnTo>
                  <a:lnTo>
                    <a:pt x="571771" y="6614"/>
                  </a:lnTo>
                  <a:lnTo>
                    <a:pt x="618428" y="1672"/>
                  </a:lnTo>
                  <a:lnTo>
                    <a:pt x="665988" y="0"/>
                  </a:lnTo>
                  <a:lnTo>
                    <a:pt x="713547" y="1672"/>
                  </a:lnTo>
                  <a:lnTo>
                    <a:pt x="760204" y="6614"/>
                  </a:lnTo>
                  <a:lnTo>
                    <a:pt x="805847" y="14712"/>
                  </a:lnTo>
                  <a:lnTo>
                    <a:pt x="850362" y="25855"/>
                  </a:lnTo>
                  <a:lnTo>
                    <a:pt x="893636" y="39928"/>
                  </a:lnTo>
                  <a:lnTo>
                    <a:pt x="935558" y="56821"/>
                  </a:lnTo>
                  <a:lnTo>
                    <a:pt x="976014" y="76419"/>
                  </a:lnTo>
                  <a:lnTo>
                    <a:pt x="1014891" y="98610"/>
                  </a:lnTo>
                  <a:lnTo>
                    <a:pt x="1052077" y="123281"/>
                  </a:lnTo>
                  <a:lnTo>
                    <a:pt x="1087459" y="150320"/>
                  </a:lnTo>
                  <a:lnTo>
                    <a:pt x="1120925" y="179614"/>
                  </a:lnTo>
                  <a:lnTo>
                    <a:pt x="1152361" y="211050"/>
                  </a:lnTo>
                  <a:lnTo>
                    <a:pt x="1181655" y="244516"/>
                  </a:lnTo>
                  <a:lnTo>
                    <a:pt x="1208694" y="279898"/>
                  </a:lnTo>
                  <a:lnTo>
                    <a:pt x="1233365" y="317084"/>
                  </a:lnTo>
                  <a:lnTo>
                    <a:pt x="1255556" y="355961"/>
                  </a:lnTo>
                  <a:lnTo>
                    <a:pt x="1275154" y="396417"/>
                  </a:lnTo>
                  <a:lnTo>
                    <a:pt x="1292047" y="438339"/>
                  </a:lnTo>
                  <a:lnTo>
                    <a:pt x="1306120" y="481613"/>
                  </a:lnTo>
                  <a:lnTo>
                    <a:pt x="1317263" y="526128"/>
                  </a:lnTo>
                  <a:lnTo>
                    <a:pt x="1325361" y="571771"/>
                  </a:lnTo>
                  <a:lnTo>
                    <a:pt x="1330303" y="618428"/>
                  </a:lnTo>
                  <a:lnTo>
                    <a:pt x="1331976" y="665988"/>
                  </a:lnTo>
                  <a:lnTo>
                    <a:pt x="1330303" y="713547"/>
                  </a:lnTo>
                  <a:lnTo>
                    <a:pt x="1325361" y="760204"/>
                  </a:lnTo>
                  <a:lnTo>
                    <a:pt x="1317263" y="805847"/>
                  </a:lnTo>
                  <a:lnTo>
                    <a:pt x="1306120" y="850362"/>
                  </a:lnTo>
                  <a:lnTo>
                    <a:pt x="1292047" y="893636"/>
                  </a:lnTo>
                  <a:lnTo>
                    <a:pt x="1275154" y="935558"/>
                  </a:lnTo>
                  <a:lnTo>
                    <a:pt x="1255556" y="976014"/>
                  </a:lnTo>
                  <a:lnTo>
                    <a:pt x="1233365" y="1014891"/>
                  </a:lnTo>
                  <a:lnTo>
                    <a:pt x="1208694" y="1052077"/>
                  </a:lnTo>
                  <a:lnTo>
                    <a:pt x="1181655" y="1087459"/>
                  </a:lnTo>
                  <a:lnTo>
                    <a:pt x="1152361" y="1120925"/>
                  </a:lnTo>
                  <a:lnTo>
                    <a:pt x="1120925" y="1152361"/>
                  </a:lnTo>
                  <a:lnTo>
                    <a:pt x="1087459" y="1181655"/>
                  </a:lnTo>
                  <a:lnTo>
                    <a:pt x="1052077" y="1208694"/>
                  </a:lnTo>
                  <a:lnTo>
                    <a:pt x="1014891" y="1233365"/>
                  </a:lnTo>
                  <a:lnTo>
                    <a:pt x="976014" y="1255556"/>
                  </a:lnTo>
                  <a:lnTo>
                    <a:pt x="935558" y="1275154"/>
                  </a:lnTo>
                  <a:lnTo>
                    <a:pt x="893636" y="1292047"/>
                  </a:lnTo>
                  <a:lnTo>
                    <a:pt x="850362" y="1306120"/>
                  </a:lnTo>
                  <a:lnTo>
                    <a:pt x="805847" y="1317263"/>
                  </a:lnTo>
                  <a:lnTo>
                    <a:pt x="760204" y="1325361"/>
                  </a:lnTo>
                  <a:lnTo>
                    <a:pt x="713547" y="1330303"/>
                  </a:lnTo>
                  <a:lnTo>
                    <a:pt x="665988" y="1331976"/>
                  </a:lnTo>
                  <a:lnTo>
                    <a:pt x="618428" y="1330303"/>
                  </a:lnTo>
                  <a:lnTo>
                    <a:pt x="571771" y="1325361"/>
                  </a:lnTo>
                  <a:lnTo>
                    <a:pt x="526128" y="1317263"/>
                  </a:lnTo>
                  <a:lnTo>
                    <a:pt x="481613" y="1306120"/>
                  </a:lnTo>
                  <a:lnTo>
                    <a:pt x="438339" y="1292047"/>
                  </a:lnTo>
                  <a:lnTo>
                    <a:pt x="396417" y="1275154"/>
                  </a:lnTo>
                  <a:lnTo>
                    <a:pt x="355961" y="1255556"/>
                  </a:lnTo>
                  <a:lnTo>
                    <a:pt x="317084" y="1233365"/>
                  </a:lnTo>
                  <a:lnTo>
                    <a:pt x="279898" y="1208694"/>
                  </a:lnTo>
                  <a:lnTo>
                    <a:pt x="244516" y="1181655"/>
                  </a:lnTo>
                  <a:lnTo>
                    <a:pt x="211050" y="1152361"/>
                  </a:lnTo>
                  <a:lnTo>
                    <a:pt x="179614" y="1120925"/>
                  </a:lnTo>
                  <a:lnTo>
                    <a:pt x="150320" y="1087459"/>
                  </a:lnTo>
                  <a:lnTo>
                    <a:pt x="123281" y="1052077"/>
                  </a:lnTo>
                  <a:lnTo>
                    <a:pt x="98610" y="1014891"/>
                  </a:lnTo>
                  <a:lnTo>
                    <a:pt x="76419" y="976014"/>
                  </a:lnTo>
                  <a:lnTo>
                    <a:pt x="56821" y="935558"/>
                  </a:lnTo>
                  <a:lnTo>
                    <a:pt x="39928" y="893636"/>
                  </a:lnTo>
                  <a:lnTo>
                    <a:pt x="25855" y="850362"/>
                  </a:lnTo>
                  <a:lnTo>
                    <a:pt x="14712" y="805847"/>
                  </a:lnTo>
                  <a:lnTo>
                    <a:pt x="6614" y="760204"/>
                  </a:lnTo>
                  <a:lnTo>
                    <a:pt x="1672" y="713547"/>
                  </a:lnTo>
                  <a:lnTo>
                    <a:pt x="0" y="665988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96212" y="3653027"/>
              <a:ext cx="0" cy="1338580"/>
            </a:xfrm>
            <a:custGeom>
              <a:avLst/>
              <a:gdLst/>
              <a:ahLst/>
              <a:cxnLst/>
              <a:rect l="l" t="t" r="r" b="b"/>
              <a:pathLst>
                <a:path w="0" h="1338579">
                  <a:moveTo>
                    <a:pt x="0" y="0"/>
                  </a:moveTo>
                  <a:lnTo>
                    <a:pt x="0" y="59944"/>
                  </a:lnTo>
                </a:path>
                <a:path w="0" h="1338579">
                  <a:moveTo>
                    <a:pt x="0" y="1278636"/>
                  </a:moveTo>
                  <a:lnTo>
                    <a:pt x="0" y="133858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28700" y="4325112"/>
              <a:ext cx="1337310" cy="0"/>
            </a:xfrm>
            <a:custGeom>
              <a:avLst/>
              <a:gdLst/>
              <a:ahLst/>
              <a:cxnLst/>
              <a:rect l="l" t="t" r="r" b="b"/>
              <a:pathLst>
                <a:path w="1337310" h="0">
                  <a:moveTo>
                    <a:pt x="0" y="0"/>
                  </a:moveTo>
                  <a:lnTo>
                    <a:pt x="59969" y="0"/>
                  </a:lnTo>
                </a:path>
                <a:path w="1337310" h="0">
                  <a:moveTo>
                    <a:pt x="1277112" y="0"/>
                  </a:moveTo>
                  <a:lnTo>
                    <a:pt x="1337056" y="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196340" y="3811524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4" h="1009014">
                  <a:moveTo>
                    <a:pt x="504443" y="942720"/>
                  </a:moveTo>
                  <a:lnTo>
                    <a:pt x="468122" y="1005205"/>
                  </a:lnTo>
                  <a:lnTo>
                    <a:pt x="504443" y="1008888"/>
                  </a:lnTo>
                  <a:lnTo>
                    <a:pt x="540766" y="1005205"/>
                  </a:lnTo>
                  <a:lnTo>
                    <a:pt x="504443" y="942720"/>
                  </a:lnTo>
                  <a:close/>
                </a:path>
                <a:path w="1009014" h="1009014">
                  <a:moveTo>
                    <a:pt x="1006347" y="479170"/>
                  </a:moveTo>
                  <a:lnTo>
                    <a:pt x="945387" y="514603"/>
                  </a:lnTo>
                  <a:lnTo>
                    <a:pt x="1004442" y="548767"/>
                  </a:lnTo>
                  <a:lnTo>
                    <a:pt x="1008887" y="504444"/>
                  </a:lnTo>
                  <a:lnTo>
                    <a:pt x="1006347" y="479170"/>
                  </a:lnTo>
                  <a:close/>
                </a:path>
                <a:path w="1009014" h="1009014">
                  <a:moveTo>
                    <a:pt x="2730" y="477393"/>
                  </a:moveTo>
                  <a:lnTo>
                    <a:pt x="0" y="504444"/>
                  </a:lnTo>
                  <a:lnTo>
                    <a:pt x="4660" y="550671"/>
                  </a:lnTo>
                  <a:lnTo>
                    <a:pt x="66903" y="514603"/>
                  </a:lnTo>
                  <a:lnTo>
                    <a:pt x="2730" y="477393"/>
                  </a:lnTo>
                  <a:close/>
                </a:path>
                <a:path w="1009014" h="1009014">
                  <a:moveTo>
                    <a:pt x="504443" y="0"/>
                  </a:moveTo>
                  <a:lnTo>
                    <a:pt x="469265" y="3556"/>
                  </a:lnTo>
                  <a:lnTo>
                    <a:pt x="504443" y="64262"/>
                  </a:lnTo>
                  <a:lnTo>
                    <a:pt x="539622" y="3556"/>
                  </a:lnTo>
                  <a:lnTo>
                    <a:pt x="5044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94710" y="3812286"/>
              <a:ext cx="1007363" cy="1008888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394710" y="3812286"/>
              <a:ext cx="1007744" cy="1009015"/>
            </a:xfrm>
            <a:custGeom>
              <a:avLst/>
              <a:gdLst/>
              <a:ahLst/>
              <a:cxnLst/>
              <a:rect l="l" t="t" r="r" b="b"/>
              <a:pathLst>
                <a:path w="1007745" h="1009014">
                  <a:moveTo>
                    <a:pt x="0" y="504444"/>
                  </a:moveTo>
                  <a:lnTo>
                    <a:pt x="2306" y="455856"/>
                  </a:lnTo>
                  <a:lnTo>
                    <a:pt x="9083" y="408576"/>
                  </a:lnTo>
                  <a:lnTo>
                    <a:pt x="20121" y="362816"/>
                  </a:lnTo>
                  <a:lnTo>
                    <a:pt x="35208" y="318786"/>
                  </a:lnTo>
                  <a:lnTo>
                    <a:pt x="54133" y="276698"/>
                  </a:lnTo>
                  <a:lnTo>
                    <a:pt x="76684" y="236763"/>
                  </a:lnTo>
                  <a:lnTo>
                    <a:pt x="102651" y="199193"/>
                  </a:lnTo>
                  <a:lnTo>
                    <a:pt x="131821" y="164198"/>
                  </a:lnTo>
                  <a:lnTo>
                    <a:pt x="163984" y="131990"/>
                  </a:lnTo>
                  <a:lnTo>
                    <a:pt x="198929" y="102780"/>
                  </a:lnTo>
                  <a:lnTo>
                    <a:pt x="236444" y="76779"/>
                  </a:lnTo>
                  <a:lnTo>
                    <a:pt x="276318" y="54199"/>
                  </a:lnTo>
                  <a:lnTo>
                    <a:pt x="318340" y="35250"/>
                  </a:lnTo>
                  <a:lnTo>
                    <a:pt x="362299" y="20145"/>
                  </a:lnTo>
                  <a:lnTo>
                    <a:pt x="407983" y="9094"/>
                  </a:lnTo>
                  <a:lnTo>
                    <a:pt x="455181" y="2308"/>
                  </a:lnTo>
                  <a:lnTo>
                    <a:pt x="503681" y="0"/>
                  </a:lnTo>
                  <a:lnTo>
                    <a:pt x="552182" y="2308"/>
                  </a:lnTo>
                  <a:lnTo>
                    <a:pt x="599380" y="9094"/>
                  </a:lnTo>
                  <a:lnTo>
                    <a:pt x="645064" y="20145"/>
                  </a:lnTo>
                  <a:lnTo>
                    <a:pt x="689023" y="35250"/>
                  </a:lnTo>
                  <a:lnTo>
                    <a:pt x="731045" y="54199"/>
                  </a:lnTo>
                  <a:lnTo>
                    <a:pt x="770919" y="76779"/>
                  </a:lnTo>
                  <a:lnTo>
                    <a:pt x="808434" y="102780"/>
                  </a:lnTo>
                  <a:lnTo>
                    <a:pt x="843379" y="131990"/>
                  </a:lnTo>
                  <a:lnTo>
                    <a:pt x="875542" y="164198"/>
                  </a:lnTo>
                  <a:lnTo>
                    <a:pt x="904712" y="199193"/>
                  </a:lnTo>
                  <a:lnTo>
                    <a:pt x="930679" y="236763"/>
                  </a:lnTo>
                  <a:lnTo>
                    <a:pt x="953230" y="276698"/>
                  </a:lnTo>
                  <a:lnTo>
                    <a:pt x="972155" y="318786"/>
                  </a:lnTo>
                  <a:lnTo>
                    <a:pt x="987242" y="362816"/>
                  </a:lnTo>
                  <a:lnTo>
                    <a:pt x="998280" y="408576"/>
                  </a:lnTo>
                  <a:lnTo>
                    <a:pt x="1005057" y="455856"/>
                  </a:lnTo>
                  <a:lnTo>
                    <a:pt x="1007363" y="504444"/>
                  </a:lnTo>
                  <a:lnTo>
                    <a:pt x="1005057" y="553031"/>
                  </a:lnTo>
                  <a:lnTo>
                    <a:pt x="998280" y="600311"/>
                  </a:lnTo>
                  <a:lnTo>
                    <a:pt x="987242" y="646071"/>
                  </a:lnTo>
                  <a:lnTo>
                    <a:pt x="972155" y="690101"/>
                  </a:lnTo>
                  <a:lnTo>
                    <a:pt x="953230" y="732189"/>
                  </a:lnTo>
                  <a:lnTo>
                    <a:pt x="930679" y="772124"/>
                  </a:lnTo>
                  <a:lnTo>
                    <a:pt x="904712" y="809694"/>
                  </a:lnTo>
                  <a:lnTo>
                    <a:pt x="875542" y="844689"/>
                  </a:lnTo>
                  <a:lnTo>
                    <a:pt x="843379" y="876897"/>
                  </a:lnTo>
                  <a:lnTo>
                    <a:pt x="808434" y="906107"/>
                  </a:lnTo>
                  <a:lnTo>
                    <a:pt x="770919" y="932108"/>
                  </a:lnTo>
                  <a:lnTo>
                    <a:pt x="731045" y="954688"/>
                  </a:lnTo>
                  <a:lnTo>
                    <a:pt x="689023" y="973637"/>
                  </a:lnTo>
                  <a:lnTo>
                    <a:pt x="645064" y="988742"/>
                  </a:lnTo>
                  <a:lnTo>
                    <a:pt x="599380" y="999793"/>
                  </a:lnTo>
                  <a:lnTo>
                    <a:pt x="552182" y="1006579"/>
                  </a:lnTo>
                  <a:lnTo>
                    <a:pt x="503681" y="1008888"/>
                  </a:lnTo>
                  <a:lnTo>
                    <a:pt x="455181" y="1006579"/>
                  </a:lnTo>
                  <a:lnTo>
                    <a:pt x="407983" y="999793"/>
                  </a:lnTo>
                  <a:lnTo>
                    <a:pt x="362299" y="988742"/>
                  </a:lnTo>
                  <a:lnTo>
                    <a:pt x="318340" y="973637"/>
                  </a:lnTo>
                  <a:lnTo>
                    <a:pt x="276318" y="954688"/>
                  </a:lnTo>
                  <a:lnTo>
                    <a:pt x="236444" y="932108"/>
                  </a:lnTo>
                  <a:lnTo>
                    <a:pt x="198929" y="906107"/>
                  </a:lnTo>
                  <a:lnTo>
                    <a:pt x="163984" y="876897"/>
                  </a:lnTo>
                  <a:lnTo>
                    <a:pt x="131821" y="844689"/>
                  </a:lnTo>
                  <a:lnTo>
                    <a:pt x="102651" y="809694"/>
                  </a:lnTo>
                  <a:lnTo>
                    <a:pt x="76684" y="772124"/>
                  </a:lnTo>
                  <a:lnTo>
                    <a:pt x="54133" y="732189"/>
                  </a:lnTo>
                  <a:lnTo>
                    <a:pt x="35208" y="690101"/>
                  </a:lnTo>
                  <a:lnTo>
                    <a:pt x="20121" y="646071"/>
                  </a:lnTo>
                  <a:lnTo>
                    <a:pt x="9083" y="600311"/>
                  </a:lnTo>
                  <a:lnTo>
                    <a:pt x="2306" y="553031"/>
                  </a:lnTo>
                  <a:lnTo>
                    <a:pt x="0" y="504444"/>
                  </a:lnTo>
                  <a:close/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339083" y="3758183"/>
              <a:ext cx="1115695" cy="1115695"/>
            </a:xfrm>
            <a:custGeom>
              <a:avLst/>
              <a:gdLst/>
              <a:ahLst/>
              <a:cxnLst/>
              <a:rect l="l" t="t" r="r" b="b"/>
              <a:pathLst>
                <a:path w="1115695" h="1115695">
                  <a:moveTo>
                    <a:pt x="0" y="557784"/>
                  </a:moveTo>
                  <a:lnTo>
                    <a:pt x="2047" y="509649"/>
                  </a:lnTo>
                  <a:lnTo>
                    <a:pt x="8076" y="462653"/>
                  </a:lnTo>
                  <a:lnTo>
                    <a:pt x="17921" y="416963"/>
                  </a:lnTo>
                  <a:lnTo>
                    <a:pt x="31414" y="372745"/>
                  </a:lnTo>
                  <a:lnTo>
                    <a:pt x="48387" y="330168"/>
                  </a:lnTo>
                  <a:lnTo>
                    <a:pt x="68673" y="289398"/>
                  </a:lnTo>
                  <a:lnTo>
                    <a:pt x="92106" y="250603"/>
                  </a:lnTo>
                  <a:lnTo>
                    <a:pt x="118517" y="213950"/>
                  </a:lnTo>
                  <a:lnTo>
                    <a:pt x="147740" y="179607"/>
                  </a:lnTo>
                  <a:lnTo>
                    <a:pt x="179607" y="147740"/>
                  </a:lnTo>
                  <a:lnTo>
                    <a:pt x="213950" y="118517"/>
                  </a:lnTo>
                  <a:lnTo>
                    <a:pt x="250603" y="92106"/>
                  </a:lnTo>
                  <a:lnTo>
                    <a:pt x="289398" y="68673"/>
                  </a:lnTo>
                  <a:lnTo>
                    <a:pt x="330168" y="48387"/>
                  </a:lnTo>
                  <a:lnTo>
                    <a:pt x="372745" y="31414"/>
                  </a:lnTo>
                  <a:lnTo>
                    <a:pt x="416963" y="17921"/>
                  </a:lnTo>
                  <a:lnTo>
                    <a:pt x="462653" y="8076"/>
                  </a:lnTo>
                  <a:lnTo>
                    <a:pt x="509649" y="2047"/>
                  </a:lnTo>
                  <a:lnTo>
                    <a:pt x="557783" y="0"/>
                  </a:lnTo>
                  <a:lnTo>
                    <a:pt x="605918" y="2047"/>
                  </a:lnTo>
                  <a:lnTo>
                    <a:pt x="652914" y="8076"/>
                  </a:lnTo>
                  <a:lnTo>
                    <a:pt x="698604" y="17921"/>
                  </a:lnTo>
                  <a:lnTo>
                    <a:pt x="742822" y="31414"/>
                  </a:lnTo>
                  <a:lnTo>
                    <a:pt x="785399" y="48387"/>
                  </a:lnTo>
                  <a:lnTo>
                    <a:pt x="826169" y="68673"/>
                  </a:lnTo>
                  <a:lnTo>
                    <a:pt x="864964" y="92106"/>
                  </a:lnTo>
                  <a:lnTo>
                    <a:pt x="901617" y="118517"/>
                  </a:lnTo>
                  <a:lnTo>
                    <a:pt x="935960" y="147740"/>
                  </a:lnTo>
                  <a:lnTo>
                    <a:pt x="967827" y="179607"/>
                  </a:lnTo>
                  <a:lnTo>
                    <a:pt x="997050" y="213950"/>
                  </a:lnTo>
                  <a:lnTo>
                    <a:pt x="1023461" y="250603"/>
                  </a:lnTo>
                  <a:lnTo>
                    <a:pt x="1046894" y="289398"/>
                  </a:lnTo>
                  <a:lnTo>
                    <a:pt x="1067180" y="330168"/>
                  </a:lnTo>
                  <a:lnTo>
                    <a:pt x="1084153" y="372745"/>
                  </a:lnTo>
                  <a:lnTo>
                    <a:pt x="1097646" y="416963"/>
                  </a:lnTo>
                  <a:lnTo>
                    <a:pt x="1107491" y="462653"/>
                  </a:lnTo>
                  <a:lnTo>
                    <a:pt x="1113520" y="509649"/>
                  </a:lnTo>
                  <a:lnTo>
                    <a:pt x="1115567" y="557784"/>
                  </a:lnTo>
                  <a:lnTo>
                    <a:pt x="1113520" y="605918"/>
                  </a:lnTo>
                  <a:lnTo>
                    <a:pt x="1107491" y="652914"/>
                  </a:lnTo>
                  <a:lnTo>
                    <a:pt x="1097646" y="698604"/>
                  </a:lnTo>
                  <a:lnTo>
                    <a:pt x="1084153" y="742822"/>
                  </a:lnTo>
                  <a:lnTo>
                    <a:pt x="1067180" y="785399"/>
                  </a:lnTo>
                  <a:lnTo>
                    <a:pt x="1046894" y="826169"/>
                  </a:lnTo>
                  <a:lnTo>
                    <a:pt x="1023461" y="864964"/>
                  </a:lnTo>
                  <a:lnTo>
                    <a:pt x="997050" y="901617"/>
                  </a:lnTo>
                  <a:lnTo>
                    <a:pt x="967827" y="935960"/>
                  </a:lnTo>
                  <a:lnTo>
                    <a:pt x="935960" y="967827"/>
                  </a:lnTo>
                  <a:lnTo>
                    <a:pt x="901617" y="997050"/>
                  </a:lnTo>
                  <a:lnTo>
                    <a:pt x="864964" y="1023461"/>
                  </a:lnTo>
                  <a:lnTo>
                    <a:pt x="826169" y="1046894"/>
                  </a:lnTo>
                  <a:lnTo>
                    <a:pt x="785399" y="1067180"/>
                  </a:lnTo>
                  <a:lnTo>
                    <a:pt x="742822" y="1084153"/>
                  </a:lnTo>
                  <a:lnTo>
                    <a:pt x="698604" y="1097646"/>
                  </a:lnTo>
                  <a:lnTo>
                    <a:pt x="652914" y="1107491"/>
                  </a:lnTo>
                  <a:lnTo>
                    <a:pt x="605918" y="1113520"/>
                  </a:lnTo>
                  <a:lnTo>
                    <a:pt x="557783" y="1115568"/>
                  </a:lnTo>
                  <a:lnTo>
                    <a:pt x="509649" y="1113520"/>
                  </a:lnTo>
                  <a:lnTo>
                    <a:pt x="462653" y="1107491"/>
                  </a:lnTo>
                  <a:lnTo>
                    <a:pt x="416963" y="1097646"/>
                  </a:lnTo>
                  <a:lnTo>
                    <a:pt x="372745" y="1084153"/>
                  </a:lnTo>
                  <a:lnTo>
                    <a:pt x="330168" y="1067180"/>
                  </a:lnTo>
                  <a:lnTo>
                    <a:pt x="289398" y="1046894"/>
                  </a:lnTo>
                  <a:lnTo>
                    <a:pt x="250603" y="1023461"/>
                  </a:lnTo>
                  <a:lnTo>
                    <a:pt x="213950" y="997050"/>
                  </a:lnTo>
                  <a:lnTo>
                    <a:pt x="179607" y="967827"/>
                  </a:lnTo>
                  <a:lnTo>
                    <a:pt x="147740" y="935960"/>
                  </a:lnTo>
                  <a:lnTo>
                    <a:pt x="118517" y="901617"/>
                  </a:lnTo>
                  <a:lnTo>
                    <a:pt x="92106" y="864964"/>
                  </a:lnTo>
                  <a:lnTo>
                    <a:pt x="68673" y="826169"/>
                  </a:lnTo>
                  <a:lnTo>
                    <a:pt x="48387" y="785399"/>
                  </a:lnTo>
                  <a:lnTo>
                    <a:pt x="31414" y="742822"/>
                  </a:lnTo>
                  <a:lnTo>
                    <a:pt x="17921" y="698604"/>
                  </a:lnTo>
                  <a:lnTo>
                    <a:pt x="8076" y="652914"/>
                  </a:lnTo>
                  <a:lnTo>
                    <a:pt x="2047" y="605918"/>
                  </a:lnTo>
                  <a:lnTo>
                    <a:pt x="0" y="557784"/>
                  </a:lnTo>
                  <a:close/>
                </a:path>
              </a:pathLst>
            </a:custGeom>
            <a:ln w="793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230879" y="3659124"/>
              <a:ext cx="1332230" cy="1332230"/>
            </a:xfrm>
            <a:custGeom>
              <a:avLst/>
              <a:gdLst/>
              <a:ahLst/>
              <a:cxnLst/>
              <a:rect l="l" t="t" r="r" b="b"/>
              <a:pathLst>
                <a:path w="1332229" h="1332229">
                  <a:moveTo>
                    <a:pt x="0" y="665988"/>
                  </a:moveTo>
                  <a:lnTo>
                    <a:pt x="1672" y="618428"/>
                  </a:lnTo>
                  <a:lnTo>
                    <a:pt x="6614" y="571771"/>
                  </a:lnTo>
                  <a:lnTo>
                    <a:pt x="14712" y="526128"/>
                  </a:lnTo>
                  <a:lnTo>
                    <a:pt x="25855" y="481613"/>
                  </a:lnTo>
                  <a:lnTo>
                    <a:pt x="39928" y="438339"/>
                  </a:lnTo>
                  <a:lnTo>
                    <a:pt x="56821" y="396417"/>
                  </a:lnTo>
                  <a:lnTo>
                    <a:pt x="76419" y="355961"/>
                  </a:lnTo>
                  <a:lnTo>
                    <a:pt x="98610" y="317084"/>
                  </a:lnTo>
                  <a:lnTo>
                    <a:pt x="123281" y="279898"/>
                  </a:lnTo>
                  <a:lnTo>
                    <a:pt x="150320" y="244516"/>
                  </a:lnTo>
                  <a:lnTo>
                    <a:pt x="179614" y="211050"/>
                  </a:lnTo>
                  <a:lnTo>
                    <a:pt x="211050" y="179614"/>
                  </a:lnTo>
                  <a:lnTo>
                    <a:pt x="244516" y="150320"/>
                  </a:lnTo>
                  <a:lnTo>
                    <a:pt x="279898" y="123281"/>
                  </a:lnTo>
                  <a:lnTo>
                    <a:pt x="317084" y="98610"/>
                  </a:lnTo>
                  <a:lnTo>
                    <a:pt x="355961" y="76419"/>
                  </a:lnTo>
                  <a:lnTo>
                    <a:pt x="396417" y="56821"/>
                  </a:lnTo>
                  <a:lnTo>
                    <a:pt x="438339" y="39928"/>
                  </a:lnTo>
                  <a:lnTo>
                    <a:pt x="481613" y="25855"/>
                  </a:lnTo>
                  <a:lnTo>
                    <a:pt x="526128" y="14712"/>
                  </a:lnTo>
                  <a:lnTo>
                    <a:pt x="571771" y="6614"/>
                  </a:lnTo>
                  <a:lnTo>
                    <a:pt x="618428" y="1672"/>
                  </a:lnTo>
                  <a:lnTo>
                    <a:pt x="665987" y="0"/>
                  </a:lnTo>
                  <a:lnTo>
                    <a:pt x="713547" y="1672"/>
                  </a:lnTo>
                  <a:lnTo>
                    <a:pt x="760204" y="6614"/>
                  </a:lnTo>
                  <a:lnTo>
                    <a:pt x="805847" y="14712"/>
                  </a:lnTo>
                  <a:lnTo>
                    <a:pt x="850362" y="25855"/>
                  </a:lnTo>
                  <a:lnTo>
                    <a:pt x="893636" y="39928"/>
                  </a:lnTo>
                  <a:lnTo>
                    <a:pt x="935558" y="56821"/>
                  </a:lnTo>
                  <a:lnTo>
                    <a:pt x="976014" y="76419"/>
                  </a:lnTo>
                  <a:lnTo>
                    <a:pt x="1014891" y="98610"/>
                  </a:lnTo>
                  <a:lnTo>
                    <a:pt x="1052077" y="123281"/>
                  </a:lnTo>
                  <a:lnTo>
                    <a:pt x="1087459" y="150320"/>
                  </a:lnTo>
                  <a:lnTo>
                    <a:pt x="1120925" y="179614"/>
                  </a:lnTo>
                  <a:lnTo>
                    <a:pt x="1152361" y="211050"/>
                  </a:lnTo>
                  <a:lnTo>
                    <a:pt x="1181655" y="244516"/>
                  </a:lnTo>
                  <a:lnTo>
                    <a:pt x="1208694" y="279898"/>
                  </a:lnTo>
                  <a:lnTo>
                    <a:pt x="1233365" y="317084"/>
                  </a:lnTo>
                  <a:lnTo>
                    <a:pt x="1255556" y="355961"/>
                  </a:lnTo>
                  <a:lnTo>
                    <a:pt x="1275154" y="396417"/>
                  </a:lnTo>
                  <a:lnTo>
                    <a:pt x="1292047" y="438339"/>
                  </a:lnTo>
                  <a:lnTo>
                    <a:pt x="1306120" y="481613"/>
                  </a:lnTo>
                  <a:lnTo>
                    <a:pt x="1317263" y="526128"/>
                  </a:lnTo>
                  <a:lnTo>
                    <a:pt x="1325361" y="571771"/>
                  </a:lnTo>
                  <a:lnTo>
                    <a:pt x="1330303" y="618428"/>
                  </a:lnTo>
                  <a:lnTo>
                    <a:pt x="1331975" y="665988"/>
                  </a:lnTo>
                  <a:lnTo>
                    <a:pt x="1330303" y="713547"/>
                  </a:lnTo>
                  <a:lnTo>
                    <a:pt x="1325361" y="760204"/>
                  </a:lnTo>
                  <a:lnTo>
                    <a:pt x="1317263" y="805847"/>
                  </a:lnTo>
                  <a:lnTo>
                    <a:pt x="1306120" y="850362"/>
                  </a:lnTo>
                  <a:lnTo>
                    <a:pt x="1292047" y="893636"/>
                  </a:lnTo>
                  <a:lnTo>
                    <a:pt x="1275154" y="935558"/>
                  </a:lnTo>
                  <a:lnTo>
                    <a:pt x="1255556" y="976014"/>
                  </a:lnTo>
                  <a:lnTo>
                    <a:pt x="1233365" y="1014891"/>
                  </a:lnTo>
                  <a:lnTo>
                    <a:pt x="1208694" y="1052077"/>
                  </a:lnTo>
                  <a:lnTo>
                    <a:pt x="1181655" y="1087459"/>
                  </a:lnTo>
                  <a:lnTo>
                    <a:pt x="1152361" y="1120925"/>
                  </a:lnTo>
                  <a:lnTo>
                    <a:pt x="1120925" y="1152361"/>
                  </a:lnTo>
                  <a:lnTo>
                    <a:pt x="1087459" y="1181655"/>
                  </a:lnTo>
                  <a:lnTo>
                    <a:pt x="1052077" y="1208694"/>
                  </a:lnTo>
                  <a:lnTo>
                    <a:pt x="1014891" y="1233365"/>
                  </a:lnTo>
                  <a:lnTo>
                    <a:pt x="976014" y="1255556"/>
                  </a:lnTo>
                  <a:lnTo>
                    <a:pt x="935558" y="1275154"/>
                  </a:lnTo>
                  <a:lnTo>
                    <a:pt x="893636" y="1292047"/>
                  </a:lnTo>
                  <a:lnTo>
                    <a:pt x="850362" y="1306120"/>
                  </a:lnTo>
                  <a:lnTo>
                    <a:pt x="805847" y="1317263"/>
                  </a:lnTo>
                  <a:lnTo>
                    <a:pt x="760204" y="1325361"/>
                  </a:lnTo>
                  <a:lnTo>
                    <a:pt x="713547" y="1330303"/>
                  </a:lnTo>
                  <a:lnTo>
                    <a:pt x="665987" y="1331976"/>
                  </a:lnTo>
                  <a:lnTo>
                    <a:pt x="618428" y="1330303"/>
                  </a:lnTo>
                  <a:lnTo>
                    <a:pt x="571771" y="1325361"/>
                  </a:lnTo>
                  <a:lnTo>
                    <a:pt x="526128" y="1317263"/>
                  </a:lnTo>
                  <a:lnTo>
                    <a:pt x="481613" y="1306120"/>
                  </a:lnTo>
                  <a:lnTo>
                    <a:pt x="438339" y="1292047"/>
                  </a:lnTo>
                  <a:lnTo>
                    <a:pt x="396417" y="1275154"/>
                  </a:lnTo>
                  <a:lnTo>
                    <a:pt x="355961" y="1255556"/>
                  </a:lnTo>
                  <a:lnTo>
                    <a:pt x="317084" y="1233365"/>
                  </a:lnTo>
                  <a:lnTo>
                    <a:pt x="279898" y="1208694"/>
                  </a:lnTo>
                  <a:lnTo>
                    <a:pt x="244516" y="1181655"/>
                  </a:lnTo>
                  <a:lnTo>
                    <a:pt x="211050" y="1152361"/>
                  </a:lnTo>
                  <a:lnTo>
                    <a:pt x="179614" y="1120925"/>
                  </a:lnTo>
                  <a:lnTo>
                    <a:pt x="150320" y="1087459"/>
                  </a:lnTo>
                  <a:lnTo>
                    <a:pt x="123281" y="1052077"/>
                  </a:lnTo>
                  <a:lnTo>
                    <a:pt x="98610" y="1014891"/>
                  </a:lnTo>
                  <a:lnTo>
                    <a:pt x="76419" y="976014"/>
                  </a:lnTo>
                  <a:lnTo>
                    <a:pt x="56821" y="935558"/>
                  </a:lnTo>
                  <a:lnTo>
                    <a:pt x="39928" y="893636"/>
                  </a:lnTo>
                  <a:lnTo>
                    <a:pt x="25855" y="850362"/>
                  </a:lnTo>
                  <a:lnTo>
                    <a:pt x="14712" y="805847"/>
                  </a:lnTo>
                  <a:lnTo>
                    <a:pt x="6614" y="760204"/>
                  </a:lnTo>
                  <a:lnTo>
                    <a:pt x="1672" y="713547"/>
                  </a:lnTo>
                  <a:lnTo>
                    <a:pt x="0" y="665988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893820" y="3653027"/>
              <a:ext cx="0" cy="1338580"/>
            </a:xfrm>
            <a:custGeom>
              <a:avLst/>
              <a:gdLst/>
              <a:ahLst/>
              <a:cxnLst/>
              <a:rect l="l" t="t" r="r" b="b"/>
              <a:pathLst>
                <a:path w="0" h="1338579">
                  <a:moveTo>
                    <a:pt x="0" y="0"/>
                  </a:moveTo>
                  <a:lnTo>
                    <a:pt x="0" y="59944"/>
                  </a:lnTo>
                </a:path>
                <a:path w="0" h="1338579">
                  <a:moveTo>
                    <a:pt x="0" y="1278636"/>
                  </a:moveTo>
                  <a:lnTo>
                    <a:pt x="0" y="133858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224783" y="4325112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 h="0">
                  <a:moveTo>
                    <a:pt x="0" y="0"/>
                  </a:moveTo>
                  <a:lnTo>
                    <a:pt x="59943" y="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4503419" y="4325112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 h="0">
                  <a:moveTo>
                    <a:pt x="0" y="0"/>
                  </a:moveTo>
                  <a:lnTo>
                    <a:pt x="59943" y="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393948" y="3811524"/>
              <a:ext cx="1007744" cy="1009015"/>
            </a:xfrm>
            <a:custGeom>
              <a:avLst/>
              <a:gdLst/>
              <a:ahLst/>
              <a:cxnLst/>
              <a:rect l="l" t="t" r="r" b="b"/>
              <a:pathLst>
                <a:path w="1007745" h="1009014">
                  <a:moveTo>
                    <a:pt x="503681" y="942720"/>
                  </a:moveTo>
                  <a:lnTo>
                    <a:pt x="467487" y="1005205"/>
                  </a:lnTo>
                  <a:lnTo>
                    <a:pt x="503681" y="1008888"/>
                  </a:lnTo>
                  <a:lnTo>
                    <a:pt x="539876" y="1005205"/>
                  </a:lnTo>
                  <a:lnTo>
                    <a:pt x="503681" y="942720"/>
                  </a:lnTo>
                  <a:close/>
                </a:path>
                <a:path w="1007745" h="1009014">
                  <a:moveTo>
                    <a:pt x="1004824" y="479170"/>
                  </a:moveTo>
                  <a:lnTo>
                    <a:pt x="943990" y="514603"/>
                  </a:lnTo>
                  <a:lnTo>
                    <a:pt x="1002918" y="548767"/>
                  </a:lnTo>
                  <a:lnTo>
                    <a:pt x="1007363" y="504444"/>
                  </a:lnTo>
                  <a:lnTo>
                    <a:pt x="1004824" y="479170"/>
                  </a:lnTo>
                  <a:close/>
                </a:path>
                <a:path w="1007745" h="1009014">
                  <a:moveTo>
                    <a:pt x="2666" y="477393"/>
                  </a:moveTo>
                  <a:lnTo>
                    <a:pt x="0" y="504444"/>
                  </a:lnTo>
                  <a:lnTo>
                    <a:pt x="4699" y="550671"/>
                  </a:lnTo>
                  <a:lnTo>
                    <a:pt x="66801" y="514603"/>
                  </a:lnTo>
                  <a:lnTo>
                    <a:pt x="2666" y="477393"/>
                  </a:lnTo>
                  <a:close/>
                </a:path>
                <a:path w="1007745" h="1009014">
                  <a:moveTo>
                    <a:pt x="503681" y="0"/>
                  </a:moveTo>
                  <a:lnTo>
                    <a:pt x="468502" y="3556"/>
                  </a:lnTo>
                  <a:lnTo>
                    <a:pt x="503681" y="64262"/>
                  </a:lnTo>
                  <a:lnTo>
                    <a:pt x="538861" y="3556"/>
                  </a:lnTo>
                  <a:lnTo>
                    <a:pt x="50368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80125" y="3812286"/>
              <a:ext cx="1008888" cy="1008888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5580125" y="3812286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0" y="504444"/>
                  </a:moveTo>
                  <a:lnTo>
                    <a:pt x="2308" y="455856"/>
                  </a:lnTo>
                  <a:lnTo>
                    <a:pt x="9094" y="408576"/>
                  </a:lnTo>
                  <a:lnTo>
                    <a:pt x="20145" y="362816"/>
                  </a:lnTo>
                  <a:lnTo>
                    <a:pt x="35250" y="318786"/>
                  </a:lnTo>
                  <a:lnTo>
                    <a:pt x="54199" y="276698"/>
                  </a:lnTo>
                  <a:lnTo>
                    <a:pt x="76779" y="236763"/>
                  </a:lnTo>
                  <a:lnTo>
                    <a:pt x="102780" y="199193"/>
                  </a:lnTo>
                  <a:lnTo>
                    <a:pt x="131990" y="164198"/>
                  </a:lnTo>
                  <a:lnTo>
                    <a:pt x="164198" y="131990"/>
                  </a:lnTo>
                  <a:lnTo>
                    <a:pt x="199193" y="102780"/>
                  </a:lnTo>
                  <a:lnTo>
                    <a:pt x="236763" y="76779"/>
                  </a:lnTo>
                  <a:lnTo>
                    <a:pt x="276698" y="54199"/>
                  </a:lnTo>
                  <a:lnTo>
                    <a:pt x="318786" y="35250"/>
                  </a:lnTo>
                  <a:lnTo>
                    <a:pt x="362816" y="20145"/>
                  </a:lnTo>
                  <a:lnTo>
                    <a:pt x="408576" y="9094"/>
                  </a:lnTo>
                  <a:lnTo>
                    <a:pt x="455856" y="2308"/>
                  </a:lnTo>
                  <a:lnTo>
                    <a:pt x="504444" y="0"/>
                  </a:lnTo>
                  <a:lnTo>
                    <a:pt x="553031" y="2308"/>
                  </a:lnTo>
                  <a:lnTo>
                    <a:pt x="600311" y="9094"/>
                  </a:lnTo>
                  <a:lnTo>
                    <a:pt x="646071" y="20145"/>
                  </a:lnTo>
                  <a:lnTo>
                    <a:pt x="690101" y="35250"/>
                  </a:lnTo>
                  <a:lnTo>
                    <a:pt x="732189" y="54199"/>
                  </a:lnTo>
                  <a:lnTo>
                    <a:pt x="772124" y="76779"/>
                  </a:lnTo>
                  <a:lnTo>
                    <a:pt x="809694" y="102780"/>
                  </a:lnTo>
                  <a:lnTo>
                    <a:pt x="844689" y="131990"/>
                  </a:lnTo>
                  <a:lnTo>
                    <a:pt x="876897" y="164198"/>
                  </a:lnTo>
                  <a:lnTo>
                    <a:pt x="906107" y="199193"/>
                  </a:lnTo>
                  <a:lnTo>
                    <a:pt x="932108" y="236763"/>
                  </a:lnTo>
                  <a:lnTo>
                    <a:pt x="954688" y="276698"/>
                  </a:lnTo>
                  <a:lnTo>
                    <a:pt x="973637" y="318786"/>
                  </a:lnTo>
                  <a:lnTo>
                    <a:pt x="988742" y="362816"/>
                  </a:lnTo>
                  <a:lnTo>
                    <a:pt x="999793" y="408576"/>
                  </a:lnTo>
                  <a:lnTo>
                    <a:pt x="1006579" y="455856"/>
                  </a:lnTo>
                  <a:lnTo>
                    <a:pt x="1008888" y="504444"/>
                  </a:lnTo>
                  <a:lnTo>
                    <a:pt x="1006579" y="553031"/>
                  </a:lnTo>
                  <a:lnTo>
                    <a:pt x="999793" y="600311"/>
                  </a:lnTo>
                  <a:lnTo>
                    <a:pt x="988742" y="646071"/>
                  </a:lnTo>
                  <a:lnTo>
                    <a:pt x="973637" y="690101"/>
                  </a:lnTo>
                  <a:lnTo>
                    <a:pt x="954688" y="732189"/>
                  </a:lnTo>
                  <a:lnTo>
                    <a:pt x="932108" y="772124"/>
                  </a:lnTo>
                  <a:lnTo>
                    <a:pt x="906107" y="809694"/>
                  </a:lnTo>
                  <a:lnTo>
                    <a:pt x="876897" y="844689"/>
                  </a:lnTo>
                  <a:lnTo>
                    <a:pt x="844689" y="876897"/>
                  </a:lnTo>
                  <a:lnTo>
                    <a:pt x="809694" y="906107"/>
                  </a:lnTo>
                  <a:lnTo>
                    <a:pt x="772124" y="932108"/>
                  </a:lnTo>
                  <a:lnTo>
                    <a:pt x="732189" y="954688"/>
                  </a:lnTo>
                  <a:lnTo>
                    <a:pt x="690101" y="973637"/>
                  </a:lnTo>
                  <a:lnTo>
                    <a:pt x="646071" y="988742"/>
                  </a:lnTo>
                  <a:lnTo>
                    <a:pt x="600311" y="999793"/>
                  </a:lnTo>
                  <a:lnTo>
                    <a:pt x="553031" y="1006579"/>
                  </a:lnTo>
                  <a:lnTo>
                    <a:pt x="504444" y="1008888"/>
                  </a:lnTo>
                  <a:lnTo>
                    <a:pt x="455856" y="1006579"/>
                  </a:lnTo>
                  <a:lnTo>
                    <a:pt x="408576" y="999793"/>
                  </a:lnTo>
                  <a:lnTo>
                    <a:pt x="362816" y="988742"/>
                  </a:lnTo>
                  <a:lnTo>
                    <a:pt x="318786" y="973637"/>
                  </a:lnTo>
                  <a:lnTo>
                    <a:pt x="276698" y="954688"/>
                  </a:lnTo>
                  <a:lnTo>
                    <a:pt x="236763" y="932108"/>
                  </a:lnTo>
                  <a:lnTo>
                    <a:pt x="199193" y="906107"/>
                  </a:lnTo>
                  <a:lnTo>
                    <a:pt x="164198" y="876897"/>
                  </a:lnTo>
                  <a:lnTo>
                    <a:pt x="131990" y="844689"/>
                  </a:lnTo>
                  <a:lnTo>
                    <a:pt x="102780" y="809694"/>
                  </a:lnTo>
                  <a:lnTo>
                    <a:pt x="76779" y="772124"/>
                  </a:lnTo>
                  <a:lnTo>
                    <a:pt x="54199" y="732189"/>
                  </a:lnTo>
                  <a:lnTo>
                    <a:pt x="35250" y="690101"/>
                  </a:lnTo>
                  <a:lnTo>
                    <a:pt x="20145" y="646071"/>
                  </a:lnTo>
                  <a:lnTo>
                    <a:pt x="9094" y="600311"/>
                  </a:lnTo>
                  <a:lnTo>
                    <a:pt x="2308" y="553031"/>
                  </a:lnTo>
                  <a:lnTo>
                    <a:pt x="0" y="504444"/>
                  </a:lnTo>
                  <a:close/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524500" y="3758183"/>
              <a:ext cx="1115695" cy="1115695"/>
            </a:xfrm>
            <a:custGeom>
              <a:avLst/>
              <a:gdLst/>
              <a:ahLst/>
              <a:cxnLst/>
              <a:rect l="l" t="t" r="r" b="b"/>
              <a:pathLst>
                <a:path w="1115695" h="1115695">
                  <a:moveTo>
                    <a:pt x="0" y="557784"/>
                  </a:moveTo>
                  <a:lnTo>
                    <a:pt x="2047" y="509649"/>
                  </a:lnTo>
                  <a:lnTo>
                    <a:pt x="8076" y="462653"/>
                  </a:lnTo>
                  <a:lnTo>
                    <a:pt x="17921" y="416963"/>
                  </a:lnTo>
                  <a:lnTo>
                    <a:pt x="31414" y="372745"/>
                  </a:lnTo>
                  <a:lnTo>
                    <a:pt x="48387" y="330168"/>
                  </a:lnTo>
                  <a:lnTo>
                    <a:pt x="68673" y="289398"/>
                  </a:lnTo>
                  <a:lnTo>
                    <a:pt x="92106" y="250603"/>
                  </a:lnTo>
                  <a:lnTo>
                    <a:pt x="118517" y="213950"/>
                  </a:lnTo>
                  <a:lnTo>
                    <a:pt x="147740" y="179607"/>
                  </a:lnTo>
                  <a:lnTo>
                    <a:pt x="179607" y="147740"/>
                  </a:lnTo>
                  <a:lnTo>
                    <a:pt x="213950" y="118517"/>
                  </a:lnTo>
                  <a:lnTo>
                    <a:pt x="250603" y="92106"/>
                  </a:lnTo>
                  <a:lnTo>
                    <a:pt x="289398" y="68673"/>
                  </a:lnTo>
                  <a:lnTo>
                    <a:pt x="330168" y="48387"/>
                  </a:lnTo>
                  <a:lnTo>
                    <a:pt x="372745" y="31414"/>
                  </a:lnTo>
                  <a:lnTo>
                    <a:pt x="416963" y="17921"/>
                  </a:lnTo>
                  <a:lnTo>
                    <a:pt x="462653" y="8076"/>
                  </a:lnTo>
                  <a:lnTo>
                    <a:pt x="509649" y="2047"/>
                  </a:lnTo>
                  <a:lnTo>
                    <a:pt x="557784" y="0"/>
                  </a:lnTo>
                  <a:lnTo>
                    <a:pt x="605918" y="2047"/>
                  </a:lnTo>
                  <a:lnTo>
                    <a:pt x="652914" y="8076"/>
                  </a:lnTo>
                  <a:lnTo>
                    <a:pt x="698604" y="17921"/>
                  </a:lnTo>
                  <a:lnTo>
                    <a:pt x="742822" y="31414"/>
                  </a:lnTo>
                  <a:lnTo>
                    <a:pt x="785399" y="48387"/>
                  </a:lnTo>
                  <a:lnTo>
                    <a:pt x="826169" y="68673"/>
                  </a:lnTo>
                  <a:lnTo>
                    <a:pt x="864964" y="92106"/>
                  </a:lnTo>
                  <a:lnTo>
                    <a:pt x="901617" y="118517"/>
                  </a:lnTo>
                  <a:lnTo>
                    <a:pt x="935960" y="147740"/>
                  </a:lnTo>
                  <a:lnTo>
                    <a:pt x="967827" y="179607"/>
                  </a:lnTo>
                  <a:lnTo>
                    <a:pt x="997050" y="213950"/>
                  </a:lnTo>
                  <a:lnTo>
                    <a:pt x="1023461" y="250603"/>
                  </a:lnTo>
                  <a:lnTo>
                    <a:pt x="1046894" y="289398"/>
                  </a:lnTo>
                  <a:lnTo>
                    <a:pt x="1067180" y="330168"/>
                  </a:lnTo>
                  <a:lnTo>
                    <a:pt x="1084153" y="372745"/>
                  </a:lnTo>
                  <a:lnTo>
                    <a:pt x="1097646" y="416963"/>
                  </a:lnTo>
                  <a:lnTo>
                    <a:pt x="1107491" y="462653"/>
                  </a:lnTo>
                  <a:lnTo>
                    <a:pt x="1113520" y="509649"/>
                  </a:lnTo>
                  <a:lnTo>
                    <a:pt x="1115568" y="557784"/>
                  </a:lnTo>
                  <a:lnTo>
                    <a:pt x="1113520" y="605918"/>
                  </a:lnTo>
                  <a:lnTo>
                    <a:pt x="1107491" y="652914"/>
                  </a:lnTo>
                  <a:lnTo>
                    <a:pt x="1097646" y="698604"/>
                  </a:lnTo>
                  <a:lnTo>
                    <a:pt x="1084153" y="742822"/>
                  </a:lnTo>
                  <a:lnTo>
                    <a:pt x="1067180" y="785399"/>
                  </a:lnTo>
                  <a:lnTo>
                    <a:pt x="1046894" y="826169"/>
                  </a:lnTo>
                  <a:lnTo>
                    <a:pt x="1023461" y="864964"/>
                  </a:lnTo>
                  <a:lnTo>
                    <a:pt x="997050" y="901617"/>
                  </a:lnTo>
                  <a:lnTo>
                    <a:pt x="967827" y="935960"/>
                  </a:lnTo>
                  <a:lnTo>
                    <a:pt x="935960" y="967827"/>
                  </a:lnTo>
                  <a:lnTo>
                    <a:pt x="901617" y="997050"/>
                  </a:lnTo>
                  <a:lnTo>
                    <a:pt x="864964" y="1023461"/>
                  </a:lnTo>
                  <a:lnTo>
                    <a:pt x="826169" y="1046894"/>
                  </a:lnTo>
                  <a:lnTo>
                    <a:pt x="785399" y="1067180"/>
                  </a:lnTo>
                  <a:lnTo>
                    <a:pt x="742822" y="1084153"/>
                  </a:lnTo>
                  <a:lnTo>
                    <a:pt x="698604" y="1097646"/>
                  </a:lnTo>
                  <a:lnTo>
                    <a:pt x="652914" y="1107491"/>
                  </a:lnTo>
                  <a:lnTo>
                    <a:pt x="605918" y="1113520"/>
                  </a:lnTo>
                  <a:lnTo>
                    <a:pt x="557784" y="1115568"/>
                  </a:lnTo>
                  <a:lnTo>
                    <a:pt x="509649" y="1113520"/>
                  </a:lnTo>
                  <a:lnTo>
                    <a:pt x="462653" y="1107491"/>
                  </a:lnTo>
                  <a:lnTo>
                    <a:pt x="416963" y="1097646"/>
                  </a:lnTo>
                  <a:lnTo>
                    <a:pt x="372745" y="1084153"/>
                  </a:lnTo>
                  <a:lnTo>
                    <a:pt x="330168" y="1067180"/>
                  </a:lnTo>
                  <a:lnTo>
                    <a:pt x="289398" y="1046894"/>
                  </a:lnTo>
                  <a:lnTo>
                    <a:pt x="250603" y="1023461"/>
                  </a:lnTo>
                  <a:lnTo>
                    <a:pt x="213950" y="997050"/>
                  </a:lnTo>
                  <a:lnTo>
                    <a:pt x="179607" y="967827"/>
                  </a:lnTo>
                  <a:lnTo>
                    <a:pt x="147740" y="935960"/>
                  </a:lnTo>
                  <a:lnTo>
                    <a:pt x="118517" y="901617"/>
                  </a:lnTo>
                  <a:lnTo>
                    <a:pt x="92106" y="864964"/>
                  </a:lnTo>
                  <a:lnTo>
                    <a:pt x="68673" y="826169"/>
                  </a:lnTo>
                  <a:lnTo>
                    <a:pt x="48387" y="785399"/>
                  </a:lnTo>
                  <a:lnTo>
                    <a:pt x="31414" y="742822"/>
                  </a:lnTo>
                  <a:lnTo>
                    <a:pt x="17921" y="698604"/>
                  </a:lnTo>
                  <a:lnTo>
                    <a:pt x="8076" y="652914"/>
                  </a:lnTo>
                  <a:lnTo>
                    <a:pt x="2047" y="605918"/>
                  </a:lnTo>
                  <a:lnTo>
                    <a:pt x="0" y="557784"/>
                  </a:lnTo>
                  <a:close/>
                </a:path>
              </a:pathLst>
            </a:custGeom>
            <a:ln w="793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416295" y="3659124"/>
              <a:ext cx="1332230" cy="1332230"/>
            </a:xfrm>
            <a:custGeom>
              <a:avLst/>
              <a:gdLst/>
              <a:ahLst/>
              <a:cxnLst/>
              <a:rect l="l" t="t" r="r" b="b"/>
              <a:pathLst>
                <a:path w="1332229" h="1332229">
                  <a:moveTo>
                    <a:pt x="0" y="665988"/>
                  </a:moveTo>
                  <a:lnTo>
                    <a:pt x="1672" y="618428"/>
                  </a:lnTo>
                  <a:lnTo>
                    <a:pt x="6614" y="571771"/>
                  </a:lnTo>
                  <a:lnTo>
                    <a:pt x="14712" y="526128"/>
                  </a:lnTo>
                  <a:lnTo>
                    <a:pt x="25855" y="481613"/>
                  </a:lnTo>
                  <a:lnTo>
                    <a:pt x="39928" y="438339"/>
                  </a:lnTo>
                  <a:lnTo>
                    <a:pt x="56821" y="396417"/>
                  </a:lnTo>
                  <a:lnTo>
                    <a:pt x="76419" y="355961"/>
                  </a:lnTo>
                  <a:lnTo>
                    <a:pt x="98610" y="317084"/>
                  </a:lnTo>
                  <a:lnTo>
                    <a:pt x="123281" y="279898"/>
                  </a:lnTo>
                  <a:lnTo>
                    <a:pt x="150320" y="244516"/>
                  </a:lnTo>
                  <a:lnTo>
                    <a:pt x="179614" y="211050"/>
                  </a:lnTo>
                  <a:lnTo>
                    <a:pt x="211050" y="179614"/>
                  </a:lnTo>
                  <a:lnTo>
                    <a:pt x="244516" y="150320"/>
                  </a:lnTo>
                  <a:lnTo>
                    <a:pt x="279898" y="123281"/>
                  </a:lnTo>
                  <a:lnTo>
                    <a:pt x="317084" y="98610"/>
                  </a:lnTo>
                  <a:lnTo>
                    <a:pt x="355961" y="76419"/>
                  </a:lnTo>
                  <a:lnTo>
                    <a:pt x="396417" y="56821"/>
                  </a:lnTo>
                  <a:lnTo>
                    <a:pt x="438339" y="39928"/>
                  </a:lnTo>
                  <a:lnTo>
                    <a:pt x="481613" y="25855"/>
                  </a:lnTo>
                  <a:lnTo>
                    <a:pt x="526128" y="14712"/>
                  </a:lnTo>
                  <a:lnTo>
                    <a:pt x="571771" y="6614"/>
                  </a:lnTo>
                  <a:lnTo>
                    <a:pt x="618428" y="1672"/>
                  </a:lnTo>
                  <a:lnTo>
                    <a:pt x="665988" y="0"/>
                  </a:lnTo>
                  <a:lnTo>
                    <a:pt x="713547" y="1672"/>
                  </a:lnTo>
                  <a:lnTo>
                    <a:pt x="760204" y="6614"/>
                  </a:lnTo>
                  <a:lnTo>
                    <a:pt x="805847" y="14712"/>
                  </a:lnTo>
                  <a:lnTo>
                    <a:pt x="850362" y="25855"/>
                  </a:lnTo>
                  <a:lnTo>
                    <a:pt x="893636" y="39928"/>
                  </a:lnTo>
                  <a:lnTo>
                    <a:pt x="935558" y="56821"/>
                  </a:lnTo>
                  <a:lnTo>
                    <a:pt x="976014" y="76419"/>
                  </a:lnTo>
                  <a:lnTo>
                    <a:pt x="1014891" y="98610"/>
                  </a:lnTo>
                  <a:lnTo>
                    <a:pt x="1052077" y="123281"/>
                  </a:lnTo>
                  <a:lnTo>
                    <a:pt x="1087459" y="150320"/>
                  </a:lnTo>
                  <a:lnTo>
                    <a:pt x="1120925" y="179614"/>
                  </a:lnTo>
                  <a:lnTo>
                    <a:pt x="1152361" y="211050"/>
                  </a:lnTo>
                  <a:lnTo>
                    <a:pt x="1181655" y="244516"/>
                  </a:lnTo>
                  <a:lnTo>
                    <a:pt x="1208694" y="279898"/>
                  </a:lnTo>
                  <a:lnTo>
                    <a:pt x="1233365" y="317084"/>
                  </a:lnTo>
                  <a:lnTo>
                    <a:pt x="1255556" y="355961"/>
                  </a:lnTo>
                  <a:lnTo>
                    <a:pt x="1275154" y="396417"/>
                  </a:lnTo>
                  <a:lnTo>
                    <a:pt x="1292047" y="438339"/>
                  </a:lnTo>
                  <a:lnTo>
                    <a:pt x="1306120" y="481613"/>
                  </a:lnTo>
                  <a:lnTo>
                    <a:pt x="1317263" y="526128"/>
                  </a:lnTo>
                  <a:lnTo>
                    <a:pt x="1325361" y="571771"/>
                  </a:lnTo>
                  <a:lnTo>
                    <a:pt x="1330303" y="618428"/>
                  </a:lnTo>
                  <a:lnTo>
                    <a:pt x="1331976" y="665988"/>
                  </a:lnTo>
                  <a:lnTo>
                    <a:pt x="1330303" y="713547"/>
                  </a:lnTo>
                  <a:lnTo>
                    <a:pt x="1325361" y="760204"/>
                  </a:lnTo>
                  <a:lnTo>
                    <a:pt x="1317263" y="805847"/>
                  </a:lnTo>
                  <a:lnTo>
                    <a:pt x="1306120" y="850362"/>
                  </a:lnTo>
                  <a:lnTo>
                    <a:pt x="1292047" y="893636"/>
                  </a:lnTo>
                  <a:lnTo>
                    <a:pt x="1275154" y="935558"/>
                  </a:lnTo>
                  <a:lnTo>
                    <a:pt x="1255556" y="976014"/>
                  </a:lnTo>
                  <a:lnTo>
                    <a:pt x="1233365" y="1014891"/>
                  </a:lnTo>
                  <a:lnTo>
                    <a:pt x="1208694" y="1052077"/>
                  </a:lnTo>
                  <a:lnTo>
                    <a:pt x="1181655" y="1087459"/>
                  </a:lnTo>
                  <a:lnTo>
                    <a:pt x="1152361" y="1120925"/>
                  </a:lnTo>
                  <a:lnTo>
                    <a:pt x="1120925" y="1152361"/>
                  </a:lnTo>
                  <a:lnTo>
                    <a:pt x="1087459" y="1181655"/>
                  </a:lnTo>
                  <a:lnTo>
                    <a:pt x="1052077" y="1208694"/>
                  </a:lnTo>
                  <a:lnTo>
                    <a:pt x="1014891" y="1233365"/>
                  </a:lnTo>
                  <a:lnTo>
                    <a:pt x="976014" y="1255556"/>
                  </a:lnTo>
                  <a:lnTo>
                    <a:pt x="935558" y="1275154"/>
                  </a:lnTo>
                  <a:lnTo>
                    <a:pt x="893636" y="1292047"/>
                  </a:lnTo>
                  <a:lnTo>
                    <a:pt x="850362" y="1306120"/>
                  </a:lnTo>
                  <a:lnTo>
                    <a:pt x="805847" y="1317263"/>
                  </a:lnTo>
                  <a:lnTo>
                    <a:pt x="760204" y="1325361"/>
                  </a:lnTo>
                  <a:lnTo>
                    <a:pt x="713547" y="1330303"/>
                  </a:lnTo>
                  <a:lnTo>
                    <a:pt x="665988" y="1331976"/>
                  </a:lnTo>
                  <a:lnTo>
                    <a:pt x="618428" y="1330303"/>
                  </a:lnTo>
                  <a:lnTo>
                    <a:pt x="571771" y="1325361"/>
                  </a:lnTo>
                  <a:lnTo>
                    <a:pt x="526128" y="1317263"/>
                  </a:lnTo>
                  <a:lnTo>
                    <a:pt x="481613" y="1306120"/>
                  </a:lnTo>
                  <a:lnTo>
                    <a:pt x="438339" y="1292047"/>
                  </a:lnTo>
                  <a:lnTo>
                    <a:pt x="396417" y="1275154"/>
                  </a:lnTo>
                  <a:lnTo>
                    <a:pt x="355961" y="1255556"/>
                  </a:lnTo>
                  <a:lnTo>
                    <a:pt x="317084" y="1233365"/>
                  </a:lnTo>
                  <a:lnTo>
                    <a:pt x="279898" y="1208694"/>
                  </a:lnTo>
                  <a:lnTo>
                    <a:pt x="244516" y="1181655"/>
                  </a:lnTo>
                  <a:lnTo>
                    <a:pt x="211050" y="1152361"/>
                  </a:lnTo>
                  <a:lnTo>
                    <a:pt x="179614" y="1120925"/>
                  </a:lnTo>
                  <a:lnTo>
                    <a:pt x="150320" y="1087459"/>
                  </a:lnTo>
                  <a:lnTo>
                    <a:pt x="123281" y="1052077"/>
                  </a:lnTo>
                  <a:lnTo>
                    <a:pt x="98610" y="1014891"/>
                  </a:lnTo>
                  <a:lnTo>
                    <a:pt x="76419" y="976014"/>
                  </a:lnTo>
                  <a:lnTo>
                    <a:pt x="56821" y="935558"/>
                  </a:lnTo>
                  <a:lnTo>
                    <a:pt x="39928" y="893636"/>
                  </a:lnTo>
                  <a:lnTo>
                    <a:pt x="25855" y="850362"/>
                  </a:lnTo>
                  <a:lnTo>
                    <a:pt x="14712" y="805847"/>
                  </a:lnTo>
                  <a:lnTo>
                    <a:pt x="6614" y="760204"/>
                  </a:lnTo>
                  <a:lnTo>
                    <a:pt x="1672" y="713547"/>
                  </a:lnTo>
                  <a:lnTo>
                    <a:pt x="0" y="665988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079236" y="3653027"/>
              <a:ext cx="0" cy="1338580"/>
            </a:xfrm>
            <a:custGeom>
              <a:avLst/>
              <a:gdLst/>
              <a:ahLst/>
              <a:cxnLst/>
              <a:rect l="l" t="t" r="r" b="b"/>
              <a:pathLst>
                <a:path w="0" h="1338579">
                  <a:moveTo>
                    <a:pt x="0" y="0"/>
                  </a:moveTo>
                  <a:lnTo>
                    <a:pt x="0" y="59944"/>
                  </a:lnTo>
                </a:path>
                <a:path w="0" h="1338579">
                  <a:moveTo>
                    <a:pt x="0" y="1278636"/>
                  </a:moveTo>
                  <a:lnTo>
                    <a:pt x="0" y="133858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411724" y="4325112"/>
              <a:ext cx="1337310" cy="0"/>
            </a:xfrm>
            <a:custGeom>
              <a:avLst/>
              <a:gdLst/>
              <a:ahLst/>
              <a:cxnLst/>
              <a:rect l="l" t="t" r="r" b="b"/>
              <a:pathLst>
                <a:path w="1337309" h="0">
                  <a:moveTo>
                    <a:pt x="0" y="0"/>
                  </a:moveTo>
                  <a:lnTo>
                    <a:pt x="59943" y="0"/>
                  </a:lnTo>
                </a:path>
                <a:path w="1337309" h="0">
                  <a:moveTo>
                    <a:pt x="1277111" y="0"/>
                  </a:moveTo>
                  <a:lnTo>
                    <a:pt x="1337055" y="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5579363" y="3811524"/>
              <a:ext cx="1009015" cy="1009015"/>
            </a:xfrm>
            <a:custGeom>
              <a:avLst/>
              <a:gdLst/>
              <a:ahLst/>
              <a:cxnLst/>
              <a:rect l="l" t="t" r="r" b="b"/>
              <a:pathLst>
                <a:path w="1009015" h="1009014">
                  <a:moveTo>
                    <a:pt x="504444" y="942720"/>
                  </a:moveTo>
                  <a:lnTo>
                    <a:pt x="468122" y="1005205"/>
                  </a:lnTo>
                  <a:lnTo>
                    <a:pt x="504444" y="1008888"/>
                  </a:lnTo>
                  <a:lnTo>
                    <a:pt x="540765" y="1005205"/>
                  </a:lnTo>
                  <a:lnTo>
                    <a:pt x="504444" y="942720"/>
                  </a:lnTo>
                  <a:close/>
                </a:path>
                <a:path w="1009015" h="1009014">
                  <a:moveTo>
                    <a:pt x="1006347" y="479170"/>
                  </a:moveTo>
                  <a:lnTo>
                    <a:pt x="945388" y="514603"/>
                  </a:lnTo>
                  <a:lnTo>
                    <a:pt x="1004442" y="548767"/>
                  </a:lnTo>
                  <a:lnTo>
                    <a:pt x="1008888" y="504444"/>
                  </a:lnTo>
                  <a:lnTo>
                    <a:pt x="1006347" y="479170"/>
                  </a:lnTo>
                  <a:close/>
                </a:path>
                <a:path w="1009015" h="1009014">
                  <a:moveTo>
                    <a:pt x="2794" y="477393"/>
                  </a:moveTo>
                  <a:lnTo>
                    <a:pt x="0" y="504444"/>
                  </a:lnTo>
                  <a:lnTo>
                    <a:pt x="4699" y="550671"/>
                  </a:lnTo>
                  <a:lnTo>
                    <a:pt x="66928" y="514603"/>
                  </a:lnTo>
                  <a:lnTo>
                    <a:pt x="2794" y="477393"/>
                  </a:lnTo>
                  <a:close/>
                </a:path>
                <a:path w="1009015" h="1009014">
                  <a:moveTo>
                    <a:pt x="504444" y="0"/>
                  </a:moveTo>
                  <a:lnTo>
                    <a:pt x="469264" y="3556"/>
                  </a:lnTo>
                  <a:lnTo>
                    <a:pt x="504444" y="64262"/>
                  </a:lnTo>
                  <a:lnTo>
                    <a:pt x="539623" y="3556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73162" y="3812286"/>
              <a:ext cx="1007364" cy="1008888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7773162" y="3812286"/>
              <a:ext cx="1007744" cy="1009015"/>
            </a:xfrm>
            <a:custGeom>
              <a:avLst/>
              <a:gdLst/>
              <a:ahLst/>
              <a:cxnLst/>
              <a:rect l="l" t="t" r="r" b="b"/>
              <a:pathLst>
                <a:path w="1007745" h="1009014">
                  <a:moveTo>
                    <a:pt x="0" y="504444"/>
                  </a:moveTo>
                  <a:lnTo>
                    <a:pt x="2306" y="455856"/>
                  </a:lnTo>
                  <a:lnTo>
                    <a:pt x="9083" y="408576"/>
                  </a:lnTo>
                  <a:lnTo>
                    <a:pt x="20121" y="362816"/>
                  </a:lnTo>
                  <a:lnTo>
                    <a:pt x="35208" y="318786"/>
                  </a:lnTo>
                  <a:lnTo>
                    <a:pt x="54133" y="276698"/>
                  </a:lnTo>
                  <a:lnTo>
                    <a:pt x="76684" y="236763"/>
                  </a:lnTo>
                  <a:lnTo>
                    <a:pt x="102651" y="199193"/>
                  </a:lnTo>
                  <a:lnTo>
                    <a:pt x="131821" y="164198"/>
                  </a:lnTo>
                  <a:lnTo>
                    <a:pt x="163984" y="131990"/>
                  </a:lnTo>
                  <a:lnTo>
                    <a:pt x="198929" y="102780"/>
                  </a:lnTo>
                  <a:lnTo>
                    <a:pt x="236444" y="76779"/>
                  </a:lnTo>
                  <a:lnTo>
                    <a:pt x="276318" y="54199"/>
                  </a:lnTo>
                  <a:lnTo>
                    <a:pt x="318340" y="35250"/>
                  </a:lnTo>
                  <a:lnTo>
                    <a:pt x="362299" y="20145"/>
                  </a:lnTo>
                  <a:lnTo>
                    <a:pt x="407983" y="9094"/>
                  </a:lnTo>
                  <a:lnTo>
                    <a:pt x="455181" y="2308"/>
                  </a:lnTo>
                  <a:lnTo>
                    <a:pt x="503682" y="0"/>
                  </a:lnTo>
                  <a:lnTo>
                    <a:pt x="552182" y="2308"/>
                  </a:lnTo>
                  <a:lnTo>
                    <a:pt x="599380" y="9094"/>
                  </a:lnTo>
                  <a:lnTo>
                    <a:pt x="645064" y="20145"/>
                  </a:lnTo>
                  <a:lnTo>
                    <a:pt x="689023" y="35250"/>
                  </a:lnTo>
                  <a:lnTo>
                    <a:pt x="731045" y="54199"/>
                  </a:lnTo>
                  <a:lnTo>
                    <a:pt x="770919" y="76779"/>
                  </a:lnTo>
                  <a:lnTo>
                    <a:pt x="808434" y="102780"/>
                  </a:lnTo>
                  <a:lnTo>
                    <a:pt x="843379" y="131990"/>
                  </a:lnTo>
                  <a:lnTo>
                    <a:pt x="875542" y="164198"/>
                  </a:lnTo>
                  <a:lnTo>
                    <a:pt x="904712" y="199193"/>
                  </a:lnTo>
                  <a:lnTo>
                    <a:pt x="930679" y="236763"/>
                  </a:lnTo>
                  <a:lnTo>
                    <a:pt x="953230" y="276698"/>
                  </a:lnTo>
                  <a:lnTo>
                    <a:pt x="972155" y="318786"/>
                  </a:lnTo>
                  <a:lnTo>
                    <a:pt x="987242" y="362816"/>
                  </a:lnTo>
                  <a:lnTo>
                    <a:pt x="998280" y="408576"/>
                  </a:lnTo>
                  <a:lnTo>
                    <a:pt x="1005057" y="455856"/>
                  </a:lnTo>
                  <a:lnTo>
                    <a:pt x="1007364" y="504444"/>
                  </a:lnTo>
                  <a:lnTo>
                    <a:pt x="1005057" y="553031"/>
                  </a:lnTo>
                  <a:lnTo>
                    <a:pt x="998280" y="600311"/>
                  </a:lnTo>
                  <a:lnTo>
                    <a:pt x="987242" y="646071"/>
                  </a:lnTo>
                  <a:lnTo>
                    <a:pt x="972155" y="690101"/>
                  </a:lnTo>
                  <a:lnTo>
                    <a:pt x="953230" y="732189"/>
                  </a:lnTo>
                  <a:lnTo>
                    <a:pt x="930679" y="772124"/>
                  </a:lnTo>
                  <a:lnTo>
                    <a:pt x="904712" y="809694"/>
                  </a:lnTo>
                  <a:lnTo>
                    <a:pt x="875542" y="844689"/>
                  </a:lnTo>
                  <a:lnTo>
                    <a:pt x="843379" y="876897"/>
                  </a:lnTo>
                  <a:lnTo>
                    <a:pt x="808434" y="906107"/>
                  </a:lnTo>
                  <a:lnTo>
                    <a:pt x="770919" y="932108"/>
                  </a:lnTo>
                  <a:lnTo>
                    <a:pt x="731045" y="954688"/>
                  </a:lnTo>
                  <a:lnTo>
                    <a:pt x="689023" y="973637"/>
                  </a:lnTo>
                  <a:lnTo>
                    <a:pt x="645064" y="988742"/>
                  </a:lnTo>
                  <a:lnTo>
                    <a:pt x="599380" y="999793"/>
                  </a:lnTo>
                  <a:lnTo>
                    <a:pt x="552182" y="1006579"/>
                  </a:lnTo>
                  <a:lnTo>
                    <a:pt x="503682" y="1008888"/>
                  </a:lnTo>
                  <a:lnTo>
                    <a:pt x="455181" y="1006579"/>
                  </a:lnTo>
                  <a:lnTo>
                    <a:pt x="407983" y="999793"/>
                  </a:lnTo>
                  <a:lnTo>
                    <a:pt x="362299" y="988742"/>
                  </a:lnTo>
                  <a:lnTo>
                    <a:pt x="318340" y="973637"/>
                  </a:lnTo>
                  <a:lnTo>
                    <a:pt x="276318" y="954688"/>
                  </a:lnTo>
                  <a:lnTo>
                    <a:pt x="236444" y="932108"/>
                  </a:lnTo>
                  <a:lnTo>
                    <a:pt x="198929" y="906107"/>
                  </a:lnTo>
                  <a:lnTo>
                    <a:pt x="163984" y="876897"/>
                  </a:lnTo>
                  <a:lnTo>
                    <a:pt x="131821" y="844689"/>
                  </a:lnTo>
                  <a:lnTo>
                    <a:pt x="102651" y="809694"/>
                  </a:lnTo>
                  <a:lnTo>
                    <a:pt x="76684" y="772124"/>
                  </a:lnTo>
                  <a:lnTo>
                    <a:pt x="54133" y="732189"/>
                  </a:lnTo>
                  <a:lnTo>
                    <a:pt x="35208" y="690101"/>
                  </a:lnTo>
                  <a:lnTo>
                    <a:pt x="20121" y="646071"/>
                  </a:lnTo>
                  <a:lnTo>
                    <a:pt x="9083" y="600311"/>
                  </a:lnTo>
                  <a:lnTo>
                    <a:pt x="2306" y="553031"/>
                  </a:lnTo>
                  <a:lnTo>
                    <a:pt x="0" y="504444"/>
                  </a:lnTo>
                  <a:close/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7717536" y="3758183"/>
              <a:ext cx="1115695" cy="1115695"/>
            </a:xfrm>
            <a:custGeom>
              <a:avLst/>
              <a:gdLst/>
              <a:ahLst/>
              <a:cxnLst/>
              <a:rect l="l" t="t" r="r" b="b"/>
              <a:pathLst>
                <a:path w="1115695" h="1115695">
                  <a:moveTo>
                    <a:pt x="0" y="557784"/>
                  </a:moveTo>
                  <a:lnTo>
                    <a:pt x="2047" y="509649"/>
                  </a:lnTo>
                  <a:lnTo>
                    <a:pt x="8076" y="462653"/>
                  </a:lnTo>
                  <a:lnTo>
                    <a:pt x="17921" y="416963"/>
                  </a:lnTo>
                  <a:lnTo>
                    <a:pt x="31414" y="372745"/>
                  </a:lnTo>
                  <a:lnTo>
                    <a:pt x="48387" y="330168"/>
                  </a:lnTo>
                  <a:lnTo>
                    <a:pt x="68673" y="289398"/>
                  </a:lnTo>
                  <a:lnTo>
                    <a:pt x="92106" y="250603"/>
                  </a:lnTo>
                  <a:lnTo>
                    <a:pt x="118517" y="213950"/>
                  </a:lnTo>
                  <a:lnTo>
                    <a:pt x="147740" y="179607"/>
                  </a:lnTo>
                  <a:lnTo>
                    <a:pt x="179607" y="147740"/>
                  </a:lnTo>
                  <a:lnTo>
                    <a:pt x="213950" y="118517"/>
                  </a:lnTo>
                  <a:lnTo>
                    <a:pt x="250603" y="92106"/>
                  </a:lnTo>
                  <a:lnTo>
                    <a:pt x="289398" y="68673"/>
                  </a:lnTo>
                  <a:lnTo>
                    <a:pt x="330168" y="48387"/>
                  </a:lnTo>
                  <a:lnTo>
                    <a:pt x="372745" y="31414"/>
                  </a:lnTo>
                  <a:lnTo>
                    <a:pt x="416963" y="17921"/>
                  </a:lnTo>
                  <a:lnTo>
                    <a:pt x="462653" y="8076"/>
                  </a:lnTo>
                  <a:lnTo>
                    <a:pt x="509649" y="2047"/>
                  </a:lnTo>
                  <a:lnTo>
                    <a:pt x="557784" y="0"/>
                  </a:lnTo>
                  <a:lnTo>
                    <a:pt x="605918" y="2047"/>
                  </a:lnTo>
                  <a:lnTo>
                    <a:pt x="652914" y="8076"/>
                  </a:lnTo>
                  <a:lnTo>
                    <a:pt x="698604" y="17921"/>
                  </a:lnTo>
                  <a:lnTo>
                    <a:pt x="742822" y="31414"/>
                  </a:lnTo>
                  <a:lnTo>
                    <a:pt x="785399" y="48387"/>
                  </a:lnTo>
                  <a:lnTo>
                    <a:pt x="826169" y="68673"/>
                  </a:lnTo>
                  <a:lnTo>
                    <a:pt x="864964" y="92106"/>
                  </a:lnTo>
                  <a:lnTo>
                    <a:pt x="901617" y="118517"/>
                  </a:lnTo>
                  <a:lnTo>
                    <a:pt x="935960" y="147740"/>
                  </a:lnTo>
                  <a:lnTo>
                    <a:pt x="967827" y="179607"/>
                  </a:lnTo>
                  <a:lnTo>
                    <a:pt x="997050" y="213950"/>
                  </a:lnTo>
                  <a:lnTo>
                    <a:pt x="1023461" y="250603"/>
                  </a:lnTo>
                  <a:lnTo>
                    <a:pt x="1046894" y="289398"/>
                  </a:lnTo>
                  <a:lnTo>
                    <a:pt x="1067180" y="330168"/>
                  </a:lnTo>
                  <a:lnTo>
                    <a:pt x="1084153" y="372745"/>
                  </a:lnTo>
                  <a:lnTo>
                    <a:pt x="1097646" y="416963"/>
                  </a:lnTo>
                  <a:lnTo>
                    <a:pt x="1107491" y="462653"/>
                  </a:lnTo>
                  <a:lnTo>
                    <a:pt x="1113520" y="509649"/>
                  </a:lnTo>
                  <a:lnTo>
                    <a:pt x="1115568" y="557784"/>
                  </a:lnTo>
                  <a:lnTo>
                    <a:pt x="1113520" y="605918"/>
                  </a:lnTo>
                  <a:lnTo>
                    <a:pt x="1107491" y="652914"/>
                  </a:lnTo>
                  <a:lnTo>
                    <a:pt x="1097646" y="698604"/>
                  </a:lnTo>
                  <a:lnTo>
                    <a:pt x="1084153" y="742822"/>
                  </a:lnTo>
                  <a:lnTo>
                    <a:pt x="1067180" y="785399"/>
                  </a:lnTo>
                  <a:lnTo>
                    <a:pt x="1046894" y="826169"/>
                  </a:lnTo>
                  <a:lnTo>
                    <a:pt x="1023461" y="864964"/>
                  </a:lnTo>
                  <a:lnTo>
                    <a:pt x="997050" y="901617"/>
                  </a:lnTo>
                  <a:lnTo>
                    <a:pt x="967827" y="935960"/>
                  </a:lnTo>
                  <a:lnTo>
                    <a:pt x="935960" y="967827"/>
                  </a:lnTo>
                  <a:lnTo>
                    <a:pt x="901617" y="997050"/>
                  </a:lnTo>
                  <a:lnTo>
                    <a:pt x="864964" y="1023461"/>
                  </a:lnTo>
                  <a:lnTo>
                    <a:pt x="826169" y="1046894"/>
                  </a:lnTo>
                  <a:lnTo>
                    <a:pt x="785399" y="1067180"/>
                  </a:lnTo>
                  <a:lnTo>
                    <a:pt x="742822" y="1084153"/>
                  </a:lnTo>
                  <a:lnTo>
                    <a:pt x="698604" y="1097646"/>
                  </a:lnTo>
                  <a:lnTo>
                    <a:pt x="652914" y="1107491"/>
                  </a:lnTo>
                  <a:lnTo>
                    <a:pt x="605918" y="1113520"/>
                  </a:lnTo>
                  <a:lnTo>
                    <a:pt x="557784" y="1115568"/>
                  </a:lnTo>
                  <a:lnTo>
                    <a:pt x="509649" y="1113520"/>
                  </a:lnTo>
                  <a:lnTo>
                    <a:pt x="462653" y="1107491"/>
                  </a:lnTo>
                  <a:lnTo>
                    <a:pt x="416963" y="1097646"/>
                  </a:lnTo>
                  <a:lnTo>
                    <a:pt x="372745" y="1084153"/>
                  </a:lnTo>
                  <a:lnTo>
                    <a:pt x="330168" y="1067180"/>
                  </a:lnTo>
                  <a:lnTo>
                    <a:pt x="289398" y="1046894"/>
                  </a:lnTo>
                  <a:lnTo>
                    <a:pt x="250603" y="1023461"/>
                  </a:lnTo>
                  <a:lnTo>
                    <a:pt x="213950" y="997050"/>
                  </a:lnTo>
                  <a:lnTo>
                    <a:pt x="179607" y="967827"/>
                  </a:lnTo>
                  <a:lnTo>
                    <a:pt x="147740" y="935960"/>
                  </a:lnTo>
                  <a:lnTo>
                    <a:pt x="118517" y="901617"/>
                  </a:lnTo>
                  <a:lnTo>
                    <a:pt x="92106" y="864964"/>
                  </a:lnTo>
                  <a:lnTo>
                    <a:pt x="68673" y="826169"/>
                  </a:lnTo>
                  <a:lnTo>
                    <a:pt x="48387" y="785399"/>
                  </a:lnTo>
                  <a:lnTo>
                    <a:pt x="31414" y="742822"/>
                  </a:lnTo>
                  <a:lnTo>
                    <a:pt x="17921" y="698604"/>
                  </a:lnTo>
                  <a:lnTo>
                    <a:pt x="8076" y="652914"/>
                  </a:lnTo>
                  <a:lnTo>
                    <a:pt x="2047" y="605918"/>
                  </a:lnTo>
                  <a:lnTo>
                    <a:pt x="0" y="557784"/>
                  </a:lnTo>
                  <a:close/>
                </a:path>
              </a:pathLst>
            </a:custGeom>
            <a:ln w="793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7609331" y="3659124"/>
              <a:ext cx="1332230" cy="1332230"/>
            </a:xfrm>
            <a:custGeom>
              <a:avLst/>
              <a:gdLst/>
              <a:ahLst/>
              <a:cxnLst/>
              <a:rect l="l" t="t" r="r" b="b"/>
              <a:pathLst>
                <a:path w="1332229" h="1332229">
                  <a:moveTo>
                    <a:pt x="0" y="665988"/>
                  </a:moveTo>
                  <a:lnTo>
                    <a:pt x="1672" y="618428"/>
                  </a:lnTo>
                  <a:lnTo>
                    <a:pt x="6614" y="571771"/>
                  </a:lnTo>
                  <a:lnTo>
                    <a:pt x="14712" y="526128"/>
                  </a:lnTo>
                  <a:lnTo>
                    <a:pt x="25855" y="481613"/>
                  </a:lnTo>
                  <a:lnTo>
                    <a:pt x="39928" y="438339"/>
                  </a:lnTo>
                  <a:lnTo>
                    <a:pt x="56821" y="396417"/>
                  </a:lnTo>
                  <a:lnTo>
                    <a:pt x="76419" y="355961"/>
                  </a:lnTo>
                  <a:lnTo>
                    <a:pt x="98610" y="317084"/>
                  </a:lnTo>
                  <a:lnTo>
                    <a:pt x="123281" y="279898"/>
                  </a:lnTo>
                  <a:lnTo>
                    <a:pt x="150320" y="244516"/>
                  </a:lnTo>
                  <a:lnTo>
                    <a:pt x="179614" y="211050"/>
                  </a:lnTo>
                  <a:lnTo>
                    <a:pt x="211050" y="179614"/>
                  </a:lnTo>
                  <a:lnTo>
                    <a:pt x="244516" y="150320"/>
                  </a:lnTo>
                  <a:lnTo>
                    <a:pt x="279898" y="123281"/>
                  </a:lnTo>
                  <a:lnTo>
                    <a:pt x="317084" y="98610"/>
                  </a:lnTo>
                  <a:lnTo>
                    <a:pt x="355961" y="76419"/>
                  </a:lnTo>
                  <a:lnTo>
                    <a:pt x="396417" y="56821"/>
                  </a:lnTo>
                  <a:lnTo>
                    <a:pt x="438339" y="39928"/>
                  </a:lnTo>
                  <a:lnTo>
                    <a:pt x="481613" y="25855"/>
                  </a:lnTo>
                  <a:lnTo>
                    <a:pt x="526128" y="14712"/>
                  </a:lnTo>
                  <a:lnTo>
                    <a:pt x="571771" y="6614"/>
                  </a:lnTo>
                  <a:lnTo>
                    <a:pt x="618428" y="1672"/>
                  </a:lnTo>
                  <a:lnTo>
                    <a:pt x="665988" y="0"/>
                  </a:lnTo>
                  <a:lnTo>
                    <a:pt x="713547" y="1672"/>
                  </a:lnTo>
                  <a:lnTo>
                    <a:pt x="760204" y="6614"/>
                  </a:lnTo>
                  <a:lnTo>
                    <a:pt x="805847" y="14712"/>
                  </a:lnTo>
                  <a:lnTo>
                    <a:pt x="850362" y="25855"/>
                  </a:lnTo>
                  <a:lnTo>
                    <a:pt x="893636" y="39928"/>
                  </a:lnTo>
                  <a:lnTo>
                    <a:pt x="935558" y="56821"/>
                  </a:lnTo>
                  <a:lnTo>
                    <a:pt x="976014" y="76419"/>
                  </a:lnTo>
                  <a:lnTo>
                    <a:pt x="1014891" y="98610"/>
                  </a:lnTo>
                  <a:lnTo>
                    <a:pt x="1052077" y="123281"/>
                  </a:lnTo>
                  <a:lnTo>
                    <a:pt x="1087459" y="150320"/>
                  </a:lnTo>
                  <a:lnTo>
                    <a:pt x="1120925" y="179614"/>
                  </a:lnTo>
                  <a:lnTo>
                    <a:pt x="1152361" y="211050"/>
                  </a:lnTo>
                  <a:lnTo>
                    <a:pt x="1181655" y="244516"/>
                  </a:lnTo>
                  <a:lnTo>
                    <a:pt x="1208694" y="279898"/>
                  </a:lnTo>
                  <a:lnTo>
                    <a:pt x="1233365" y="317084"/>
                  </a:lnTo>
                  <a:lnTo>
                    <a:pt x="1255556" y="355961"/>
                  </a:lnTo>
                  <a:lnTo>
                    <a:pt x="1275154" y="396417"/>
                  </a:lnTo>
                  <a:lnTo>
                    <a:pt x="1292047" y="438339"/>
                  </a:lnTo>
                  <a:lnTo>
                    <a:pt x="1306120" y="481613"/>
                  </a:lnTo>
                  <a:lnTo>
                    <a:pt x="1317263" y="526128"/>
                  </a:lnTo>
                  <a:lnTo>
                    <a:pt x="1325361" y="571771"/>
                  </a:lnTo>
                  <a:lnTo>
                    <a:pt x="1330303" y="618428"/>
                  </a:lnTo>
                  <a:lnTo>
                    <a:pt x="1331976" y="665988"/>
                  </a:lnTo>
                  <a:lnTo>
                    <a:pt x="1330303" y="713547"/>
                  </a:lnTo>
                  <a:lnTo>
                    <a:pt x="1325361" y="760204"/>
                  </a:lnTo>
                  <a:lnTo>
                    <a:pt x="1317263" y="805847"/>
                  </a:lnTo>
                  <a:lnTo>
                    <a:pt x="1306120" y="850362"/>
                  </a:lnTo>
                  <a:lnTo>
                    <a:pt x="1292047" y="893636"/>
                  </a:lnTo>
                  <a:lnTo>
                    <a:pt x="1275154" y="935558"/>
                  </a:lnTo>
                  <a:lnTo>
                    <a:pt x="1255556" y="976014"/>
                  </a:lnTo>
                  <a:lnTo>
                    <a:pt x="1233365" y="1014891"/>
                  </a:lnTo>
                  <a:lnTo>
                    <a:pt x="1208694" y="1052077"/>
                  </a:lnTo>
                  <a:lnTo>
                    <a:pt x="1181655" y="1087459"/>
                  </a:lnTo>
                  <a:lnTo>
                    <a:pt x="1152361" y="1120925"/>
                  </a:lnTo>
                  <a:lnTo>
                    <a:pt x="1120925" y="1152361"/>
                  </a:lnTo>
                  <a:lnTo>
                    <a:pt x="1087459" y="1181655"/>
                  </a:lnTo>
                  <a:lnTo>
                    <a:pt x="1052077" y="1208694"/>
                  </a:lnTo>
                  <a:lnTo>
                    <a:pt x="1014891" y="1233365"/>
                  </a:lnTo>
                  <a:lnTo>
                    <a:pt x="976014" y="1255556"/>
                  </a:lnTo>
                  <a:lnTo>
                    <a:pt x="935558" y="1275154"/>
                  </a:lnTo>
                  <a:lnTo>
                    <a:pt x="893636" y="1292047"/>
                  </a:lnTo>
                  <a:lnTo>
                    <a:pt x="850362" y="1306120"/>
                  </a:lnTo>
                  <a:lnTo>
                    <a:pt x="805847" y="1317263"/>
                  </a:lnTo>
                  <a:lnTo>
                    <a:pt x="760204" y="1325361"/>
                  </a:lnTo>
                  <a:lnTo>
                    <a:pt x="713547" y="1330303"/>
                  </a:lnTo>
                  <a:lnTo>
                    <a:pt x="665988" y="1331976"/>
                  </a:lnTo>
                  <a:lnTo>
                    <a:pt x="618428" y="1330303"/>
                  </a:lnTo>
                  <a:lnTo>
                    <a:pt x="571771" y="1325361"/>
                  </a:lnTo>
                  <a:lnTo>
                    <a:pt x="526128" y="1317263"/>
                  </a:lnTo>
                  <a:lnTo>
                    <a:pt x="481613" y="1306120"/>
                  </a:lnTo>
                  <a:lnTo>
                    <a:pt x="438339" y="1292047"/>
                  </a:lnTo>
                  <a:lnTo>
                    <a:pt x="396417" y="1275154"/>
                  </a:lnTo>
                  <a:lnTo>
                    <a:pt x="355961" y="1255556"/>
                  </a:lnTo>
                  <a:lnTo>
                    <a:pt x="317084" y="1233365"/>
                  </a:lnTo>
                  <a:lnTo>
                    <a:pt x="279898" y="1208694"/>
                  </a:lnTo>
                  <a:lnTo>
                    <a:pt x="244516" y="1181655"/>
                  </a:lnTo>
                  <a:lnTo>
                    <a:pt x="211050" y="1152361"/>
                  </a:lnTo>
                  <a:lnTo>
                    <a:pt x="179614" y="1120925"/>
                  </a:lnTo>
                  <a:lnTo>
                    <a:pt x="150320" y="1087459"/>
                  </a:lnTo>
                  <a:lnTo>
                    <a:pt x="123281" y="1052077"/>
                  </a:lnTo>
                  <a:lnTo>
                    <a:pt x="98610" y="1014891"/>
                  </a:lnTo>
                  <a:lnTo>
                    <a:pt x="76419" y="976014"/>
                  </a:lnTo>
                  <a:lnTo>
                    <a:pt x="56821" y="935558"/>
                  </a:lnTo>
                  <a:lnTo>
                    <a:pt x="39928" y="893636"/>
                  </a:lnTo>
                  <a:lnTo>
                    <a:pt x="25855" y="850362"/>
                  </a:lnTo>
                  <a:lnTo>
                    <a:pt x="14712" y="805847"/>
                  </a:lnTo>
                  <a:lnTo>
                    <a:pt x="6614" y="760204"/>
                  </a:lnTo>
                  <a:lnTo>
                    <a:pt x="1672" y="713547"/>
                  </a:lnTo>
                  <a:lnTo>
                    <a:pt x="0" y="665988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8272272" y="3653027"/>
              <a:ext cx="0" cy="1338580"/>
            </a:xfrm>
            <a:custGeom>
              <a:avLst/>
              <a:gdLst/>
              <a:ahLst/>
              <a:cxnLst/>
              <a:rect l="l" t="t" r="r" b="b"/>
              <a:pathLst>
                <a:path w="0" h="1338579">
                  <a:moveTo>
                    <a:pt x="0" y="0"/>
                  </a:moveTo>
                  <a:lnTo>
                    <a:pt x="0" y="59944"/>
                  </a:lnTo>
                </a:path>
                <a:path w="0" h="1338579">
                  <a:moveTo>
                    <a:pt x="0" y="1278636"/>
                  </a:moveTo>
                  <a:lnTo>
                    <a:pt x="0" y="133858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603236" y="4325112"/>
              <a:ext cx="1338580" cy="0"/>
            </a:xfrm>
            <a:custGeom>
              <a:avLst/>
              <a:gdLst/>
              <a:ahLst/>
              <a:cxnLst/>
              <a:rect l="l" t="t" r="r" b="b"/>
              <a:pathLst>
                <a:path w="1338579" h="0">
                  <a:moveTo>
                    <a:pt x="0" y="0"/>
                  </a:moveTo>
                  <a:lnTo>
                    <a:pt x="59944" y="0"/>
                  </a:lnTo>
                </a:path>
                <a:path w="1338579" h="0">
                  <a:moveTo>
                    <a:pt x="1278636" y="0"/>
                  </a:moveTo>
                  <a:lnTo>
                    <a:pt x="1338580" y="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7772400" y="3811524"/>
              <a:ext cx="1007744" cy="1009015"/>
            </a:xfrm>
            <a:custGeom>
              <a:avLst/>
              <a:gdLst/>
              <a:ahLst/>
              <a:cxnLst/>
              <a:rect l="l" t="t" r="r" b="b"/>
              <a:pathLst>
                <a:path w="1007745" h="1009014">
                  <a:moveTo>
                    <a:pt x="503681" y="942720"/>
                  </a:moveTo>
                  <a:lnTo>
                    <a:pt x="467486" y="1005205"/>
                  </a:lnTo>
                  <a:lnTo>
                    <a:pt x="503681" y="1008888"/>
                  </a:lnTo>
                  <a:lnTo>
                    <a:pt x="539876" y="1005205"/>
                  </a:lnTo>
                  <a:lnTo>
                    <a:pt x="503681" y="942720"/>
                  </a:lnTo>
                  <a:close/>
                </a:path>
                <a:path w="1007745" h="1009014">
                  <a:moveTo>
                    <a:pt x="1004824" y="479170"/>
                  </a:moveTo>
                  <a:lnTo>
                    <a:pt x="943991" y="514603"/>
                  </a:lnTo>
                  <a:lnTo>
                    <a:pt x="1002919" y="548767"/>
                  </a:lnTo>
                  <a:lnTo>
                    <a:pt x="1007364" y="504444"/>
                  </a:lnTo>
                  <a:lnTo>
                    <a:pt x="1004824" y="479170"/>
                  </a:lnTo>
                  <a:close/>
                </a:path>
                <a:path w="1007745" h="1009014">
                  <a:moveTo>
                    <a:pt x="2667" y="477393"/>
                  </a:moveTo>
                  <a:lnTo>
                    <a:pt x="0" y="504444"/>
                  </a:lnTo>
                  <a:lnTo>
                    <a:pt x="4699" y="550671"/>
                  </a:lnTo>
                  <a:lnTo>
                    <a:pt x="66801" y="514603"/>
                  </a:lnTo>
                  <a:lnTo>
                    <a:pt x="2667" y="477393"/>
                  </a:lnTo>
                  <a:close/>
                </a:path>
                <a:path w="1007745" h="1009014">
                  <a:moveTo>
                    <a:pt x="503681" y="0"/>
                  </a:moveTo>
                  <a:lnTo>
                    <a:pt x="468502" y="3556"/>
                  </a:lnTo>
                  <a:lnTo>
                    <a:pt x="503681" y="64262"/>
                  </a:lnTo>
                  <a:lnTo>
                    <a:pt x="538860" y="3556"/>
                  </a:lnTo>
                  <a:lnTo>
                    <a:pt x="50368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72293" y="3812286"/>
              <a:ext cx="1007363" cy="1008888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9972293" y="3812286"/>
              <a:ext cx="1007744" cy="1009015"/>
            </a:xfrm>
            <a:custGeom>
              <a:avLst/>
              <a:gdLst/>
              <a:ahLst/>
              <a:cxnLst/>
              <a:rect l="l" t="t" r="r" b="b"/>
              <a:pathLst>
                <a:path w="1007745" h="1009014">
                  <a:moveTo>
                    <a:pt x="0" y="504444"/>
                  </a:moveTo>
                  <a:lnTo>
                    <a:pt x="2306" y="455856"/>
                  </a:lnTo>
                  <a:lnTo>
                    <a:pt x="9083" y="408576"/>
                  </a:lnTo>
                  <a:lnTo>
                    <a:pt x="20121" y="362816"/>
                  </a:lnTo>
                  <a:lnTo>
                    <a:pt x="35208" y="318786"/>
                  </a:lnTo>
                  <a:lnTo>
                    <a:pt x="54133" y="276698"/>
                  </a:lnTo>
                  <a:lnTo>
                    <a:pt x="76684" y="236763"/>
                  </a:lnTo>
                  <a:lnTo>
                    <a:pt x="102651" y="199193"/>
                  </a:lnTo>
                  <a:lnTo>
                    <a:pt x="131821" y="164198"/>
                  </a:lnTo>
                  <a:lnTo>
                    <a:pt x="163984" y="131990"/>
                  </a:lnTo>
                  <a:lnTo>
                    <a:pt x="198929" y="102780"/>
                  </a:lnTo>
                  <a:lnTo>
                    <a:pt x="236444" y="76779"/>
                  </a:lnTo>
                  <a:lnTo>
                    <a:pt x="276318" y="54199"/>
                  </a:lnTo>
                  <a:lnTo>
                    <a:pt x="318340" y="35250"/>
                  </a:lnTo>
                  <a:lnTo>
                    <a:pt x="362299" y="20145"/>
                  </a:lnTo>
                  <a:lnTo>
                    <a:pt x="407983" y="9094"/>
                  </a:lnTo>
                  <a:lnTo>
                    <a:pt x="455181" y="2308"/>
                  </a:lnTo>
                  <a:lnTo>
                    <a:pt x="503681" y="0"/>
                  </a:lnTo>
                  <a:lnTo>
                    <a:pt x="552182" y="2308"/>
                  </a:lnTo>
                  <a:lnTo>
                    <a:pt x="599380" y="9094"/>
                  </a:lnTo>
                  <a:lnTo>
                    <a:pt x="645064" y="20145"/>
                  </a:lnTo>
                  <a:lnTo>
                    <a:pt x="689023" y="35250"/>
                  </a:lnTo>
                  <a:lnTo>
                    <a:pt x="731045" y="54199"/>
                  </a:lnTo>
                  <a:lnTo>
                    <a:pt x="770919" y="76779"/>
                  </a:lnTo>
                  <a:lnTo>
                    <a:pt x="808434" y="102780"/>
                  </a:lnTo>
                  <a:lnTo>
                    <a:pt x="843379" y="131990"/>
                  </a:lnTo>
                  <a:lnTo>
                    <a:pt x="875542" y="164198"/>
                  </a:lnTo>
                  <a:lnTo>
                    <a:pt x="904712" y="199193"/>
                  </a:lnTo>
                  <a:lnTo>
                    <a:pt x="930679" y="236763"/>
                  </a:lnTo>
                  <a:lnTo>
                    <a:pt x="953230" y="276698"/>
                  </a:lnTo>
                  <a:lnTo>
                    <a:pt x="972155" y="318786"/>
                  </a:lnTo>
                  <a:lnTo>
                    <a:pt x="987242" y="362816"/>
                  </a:lnTo>
                  <a:lnTo>
                    <a:pt x="998280" y="408576"/>
                  </a:lnTo>
                  <a:lnTo>
                    <a:pt x="1005057" y="455856"/>
                  </a:lnTo>
                  <a:lnTo>
                    <a:pt x="1007363" y="504444"/>
                  </a:lnTo>
                  <a:lnTo>
                    <a:pt x="1005057" y="553031"/>
                  </a:lnTo>
                  <a:lnTo>
                    <a:pt x="998280" y="600311"/>
                  </a:lnTo>
                  <a:lnTo>
                    <a:pt x="987242" y="646071"/>
                  </a:lnTo>
                  <a:lnTo>
                    <a:pt x="972155" y="690101"/>
                  </a:lnTo>
                  <a:lnTo>
                    <a:pt x="953230" y="732189"/>
                  </a:lnTo>
                  <a:lnTo>
                    <a:pt x="930679" y="772124"/>
                  </a:lnTo>
                  <a:lnTo>
                    <a:pt x="904712" y="809694"/>
                  </a:lnTo>
                  <a:lnTo>
                    <a:pt x="875542" y="844689"/>
                  </a:lnTo>
                  <a:lnTo>
                    <a:pt x="843379" y="876897"/>
                  </a:lnTo>
                  <a:lnTo>
                    <a:pt x="808434" y="906107"/>
                  </a:lnTo>
                  <a:lnTo>
                    <a:pt x="770919" y="932108"/>
                  </a:lnTo>
                  <a:lnTo>
                    <a:pt x="731045" y="954688"/>
                  </a:lnTo>
                  <a:lnTo>
                    <a:pt x="689023" y="973637"/>
                  </a:lnTo>
                  <a:lnTo>
                    <a:pt x="645064" y="988742"/>
                  </a:lnTo>
                  <a:lnTo>
                    <a:pt x="599380" y="999793"/>
                  </a:lnTo>
                  <a:lnTo>
                    <a:pt x="552182" y="1006579"/>
                  </a:lnTo>
                  <a:lnTo>
                    <a:pt x="503681" y="1008888"/>
                  </a:lnTo>
                  <a:lnTo>
                    <a:pt x="455181" y="1006579"/>
                  </a:lnTo>
                  <a:lnTo>
                    <a:pt x="407983" y="999793"/>
                  </a:lnTo>
                  <a:lnTo>
                    <a:pt x="362299" y="988742"/>
                  </a:lnTo>
                  <a:lnTo>
                    <a:pt x="318340" y="973637"/>
                  </a:lnTo>
                  <a:lnTo>
                    <a:pt x="276318" y="954688"/>
                  </a:lnTo>
                  <a:lnTo>
                    <a:pt x="236444" y="932108"/>
                  </a:lnTo>
                  <a:lnTo>
                    <a:pt x="198929" y="906107"/>
                  </a:lnTo>
                  <a:lnTo>
                    <a:pt x="163984" y="876897"/>
                  </a:lnTo>
                  <a:lnTo>
                    <a:pt x="131821" y="844689"/>
                  </a:lnTo>
                  <a:lnTo>
                    <a:pt x="102651" y="809694"/>
                  </a:lnTo>
                  <a:lnTo>
                    <a:pt x="76684" y="772124"/>
                  </a:lnTo>
                  <a:lnTo>
                    <a:pt x="54133" y="732189"/>
                  </a:lnTo>
                  <a:lnTo>
                    <a:pt x="35208" y="690101"/>
                  </a:lnTo>
                  <a:lnTo>
                    <a:pt x="20121" y="646071"/>
                  </a:lnTo>
                  <a:lnTo>
                    <a:pt x="9083" y="600311"/>
                  </a:lnTo>
                  <a:lnTo>
                    <a:pt x="2306" y="553031"/>
                  </a:lnTo>
                  <a:lnTo>
                    <a:pt x="0" y="504444"/>
                  </a:lnTo>
                  <a:close/>
                </a:path>
              </a:pathLst>
            </a:custGeom>
            <a:ln w="254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916667" y="3758183"/>
              <a:ext cx="1115695" cy="1115695"/>
            </a:xfrm>
            <a:custGeom>
              <a:avLst/>
              <a:gdLst/>
              <a:ahLst/>
              <a:cxnLst/>
              <a:rect l="l" t="t" r="r" b="b"/>
              <a:pathLst>
                <a:path w="1115695" h="1115695">
                  <a:moveTo>
                    <a:pt x="0" y="557784"/>
                  </a:moveTo>
                  <a:lnTo>
                    <a:pt x="2047" y="509649"/>
                  </a:lnTo>
                  <a:lnTo>
                    <a:pt x="8076" y="462653"/>
                  </a:lnTo>
                  <a:lnTo>
                    <a:pt x="17921" y="416963"/>
                  </a:lnTo>
                  <a:lnTo>
                    <a:pt x="31414" y="372745"/>
                  </a:lnTo>
                  <a:lnTo>
                    <a:pt x="48387" y="330168"/>
                  </a:lnTo>
                  <a:lnTo>
                    <a:pt x="68673" y="289398"/>
                  </a:lnTo>
                  <a:lnTo>
                    <a:pt x="92106" y="250603"/>
                  </a:lnTo>
                  <a:lnTo>
                    <a:pt x="118517" y="213950"/>
                  </a:lnTo>
                  <a:lnTo>
                    <a:pt x="147740" y="179607"/>
                  </a:lnTo>
                  <a:lnTo>
                    <a:pt x="179607" y="147740"/>
                  </a:lnTo>
                  <a:lnTo>
                    <a:pt x="213950" y="118517"/>
                  </a:lnTo>
                  <a:lnTo>
                    <a:pt x="250603" y="92106"/>
                  </a:lnTo>
                  <a:lnTo>
                    <a:pt x="289398" y="68673"/>
                  </a:lnTo>
                  <a:lnTo>
                    <a:pt x="330168" y="48387"/>
                  </a:lnTo>
                  <a:lnTo>
                    <a:pt x="372745" y="31414"/>
                  </a:lnTo>
                  <a:lnTo>
                    <a:pt x="416963" y="17921"/>
                  </a:lnTo>
                  <a:lnTo>
                    <a:pt x="462653" y="8076"/>
                  </a:lnTo>
                  <a:lnTo>
                    <a:pt x="509649" y="2047"/>
                  </a:lnTo>
                  <a:lnTo>
                    <a:pt x="557783" y="0"/>
                  </a:lnTo>
                  <a:lnTo>
                    <a:pt x="605918" y="2047"/>
                  </a:lnTo>
                  <a:lnTo>
                    <a:pt x="652914" y="8076"/>
                  </a:lnTo>
                  <a:lnTo>
                    <a:pt x="698604" y="17921"/>
                  </a:lnTo>
                  <a:lnTo>
                    <a:pt x="742822" y="31414"/>
                  </a:lnTo>
                  <a:lnTo>
                    <a:pt x="785399" y="48387"/>
                  </a:lnTo>
                  <a:lnTo>
                    <a:pt x="826169" y="68673"/>
                  </a:lnTo>
                  <a:lnTo>
                    <a:pt x="864964" y="92106"/>
                  </a:lnTo>
                  <a:lnTo>
                    <a:pt x="901617" y="118517"/>
                  </a:lnTo>
                  <a:lnTo>
                    <a:pt x="935960" y="147740"/>
                  </a:lnTo>
                  <a:lnTo>
                    <a:pt x="967827" y="179607"/>
                  </a:lnTo>
                  <a:lnTo>
                    <a:pt x="997050" y="213950"/>
                  </a:lnTo>
                  <a:lnTo>
                    <a:pt x="1023461" y="250603"/>
                  </a:lnTo>
                  <a:lnTo>
                    <a:pt x="1046894" y="289398"/>
                  </a:lnTo>
                  <a:lnTo>
                    <a:pt x="1067180" y="330168"/>
                  </a:lnTo>
                  <a:lnTo>
                    <a:pt x="1084153" y="372745"/>
                  </a:lnTo>
                  <a:lnTo>
                    <a:pt x="1097646" y="416963"/>
                  </a:lnTo>
                  <a:lnTo>
                    <a:pt x="1107491" y="462653"/>
                  </a:lnTo>
                  <a:lnTo>
                    <a:pt x="1113520" y="509649"/>
                  </a:lnTo>
                  <a:lnTo>
                    <a:pt x="1115567" y="557784"/>
                  </a:lnTo>
                  <a:lnTo>
                    <a:pt x="1113520" y="605918"/>
                  </a:lnTo>
                  <a:lnTo>
                    <a:pt x="1107491" y="652914"/>
                  </a:lnTo>
                  <a:lnTo>
                    <a:pt x="1097646" y="698604"/>
                  </a:lnTo>
                  <a:lnTo>
                    <a:pt x="1084153" y="742822"/>
                  </a:lnTo>
                  <a:lnTo>
                    <a:pt x="1067180" y="785399"/>
                  </a:lnTo>
                  <a:lnTo>
                    <a:pt x="1046894" y="826169"/>
                  </a:lnTo>
                  <a:lnTo>
                    <a:pt x="1023461" y="864964"/>
                  </a:lnTo>
                  <a:lnTo>
                    <a:pt x="997050" y="901617"/>
                  </a:lnTo>
                  <a:lnTo>
                    <a:pt x="967827" y="935960"/>
                  </a:lnTo>
                  <a:lnTo>
                    <a:pt x="935960" y="967827"/>
                  </a:lnTo>
                  <a:lnTo>
                    <a:pt x="901617" y="997050"/>
                  </a:lnTo>
                  <a:lnTo>
                    <a:pt x="864964" y="1023461"/>
                  </a:lnTo>
                  <a:lnTo>
                    <a:pt x="826169" y="1046894"/>
                  </a:lnTo>
                  <a:lnTo>
                    <a:pt x="785399" y="1067180"/>
                  </a:lnTo>
                  <a:lnTo>
                    <a:pt x="742822" y="1084153"/>
                  </a:lnTo>
                  <a:lnTo>
                    <a:pt x="698604" y="1097646"/>
                  </a:lnTo>
                  <a:lnTo>
                    <a:pt x="652914" y="1107491"/>
                  </a:lnTo>
                  <a:lnTo>
                    <a:pt x="605918" y="1113520"/>
                  </a:lnTo>
                  <a:lnTo>
                    <a:pt x="557783" y="1115568"/>
                  </a:lnTo>
                  <a:lnTo>
                    <a:pt x="509649" y="1113520"/>
                  </a:lnTo>
                  <a:lnTo>
                    <a:pt x="462653" y="1107491"/>
                  </a:lnTo>
                  <a:lnTo>
                    <a:pt x="416963" y="1097646"/>
                  </a:lnTo>
                  <a:lnTo>
                    <a:pt x="372745" y="1084153"/>
                  </a:lnTo>
                  <a:lnTo>
                    <a:pt x="330168" y="1067180"/>
                  </a:lnTo>
                  <a:lnTo>
                    <a:pt x="289398" y="1046894"/>
                  </a:lnTo>
                  <a:lnTo>
                    <a:pt x="250603" y="1023461"/>
                  </a:lnTo>
                  <a:lnTo>
                    <a:pt x="213950" y="997050"/>
                  </a:lnTo>
                  <a:lnTo>
                    <a:pt x="179607" y="967827"/>
                  </a:lnTo>
                  <a:lnTo>
                    <a:pt x="147740" y="935960"/>
                  </a:lnTo>
                  <a:lnTo>
                    <a:pt x="118517" y="901617"/>
                  </a:lnTo>
                  <a:lnTo>
                    <a:pt x="92106" y="864964"/>
                  </a:lnTo>
                  <a:lnTo>
                    <a:pt x="68673" y="826169"/>
                  </a:lnTo>
                  <a:lnTo>
                    <a:pt x="48387" y="785399"/>
                  </a:lnTo>
                  <a:lnTo>
                    <a:pt x="31414" y="742822"/>
                  </a:lnTo>
                  <a:lnTo>
                    <a:pt x="17921" y="698604"/>
                  </a:lnTo>
                  <a:lnTo>
                    <a:pt x="8076" y="652914"/>
                  </a:lnTo>
                  <a:lnTo>
                    <a:pt x="2047" y="605918"/>
                  </a:lnTo>
                  <a:lnTo>
                    <a:pt x="0" y="557784"/>
                  </a:lnTo>
                  <a:close/>
                </a:path>
              </a:pathLst>
            </a:custGeom>
            <a:ln w="79374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808464" y="3659124"/>
              <a:ext cx="1332230" cy="1332230"/>
            </a:xfrm>
            <a:custGeom>
              <a:avLst/>
              <a:gdLst/>
              <a:ahLst/>
              <a:cxnLst/>
              <a:rect l="l" t="t" r="r" b="b"/>
              <a:pathLst>
                <a:path w="1332229" h="1332229">
                  <a:moveTo>
                    <a:pt x="0" y="665988"/>
                  </a:moveTo>
                  <a:lnTo>
                    <a:pt x="1672" y="618428"/>
                  </a:lnTo>
                  <a:lnTo>
                    <a:pt x="6614" y="571771"/>
                  </a:lnTo>
                  <a:lnTo>
                    <a:pt x="14712" y="526128"/>
                  </a:lnTo>
                  <a:lnTo>
                    <a:pt x="25855" y="481613"/>
                  </a:lnTo>
                  <a:lnTo>
                    <a:pt x="39928" y="438339"/>
                  </a:lnTo>
                  <a:lnTo>
                    <a:pt x="56821" y="396417"/>
                  </a:lnTo>
                  <a:lnTo>
                    <a:pt x="76419" y="355961"/>
                  </a:lnTo>
                  <a:lnTo>
                    <a:pt x="98610" y="317084"/>
                  </a:lnTo>
                  <a:lnTo>
                    <a:pt x="123281" y="279898"/>
                  </a:lnTo>
                  <a:lnTo>
                    <a:pt x="150320" y="244516"/>
                  </a:lnTo>
                  <a:lnTo>
                    <a:pt x="179614" y="211050"/>
                  </a:lnTo>
                  <a:lnTo>
                    <a:pt x="211050" y="179614"/>
                  </a:lnTo>
                  <a:lnTo>
                    <a:pt x="244516" y="150320"/>
                  </a:lnTo>
                  <a:lnTo>
                    <a:pt x="279898" y="123281"/>
                  </a:lnTo>
                  <a:lnTo>
                    <a:pt x="317084" y="98610"/>
                  </a:lnTo>
                  <a:lnTo>
                    <a:pt x="355961" y="76419"/>
                  </a:lnTo>
                  <a:lnTo>
                    <a:pt x="396417" y="56821"/>
                  </a:lnTo>
                  <a:lnTo>
                    <a:pt x="438339" y="39928"/>
                  </a:lnTo>
                  <a:lnTo>
                    <a:pt x="481613" y="25855"/>
                  </a:lnTo>
                  <a:lnTo>
                    <a:pt x="526128" y="14712"/>
                  </a:lnTo>
                  <a:lnTo>
                    <a:pt x="571771" y="6614"/>
                  </a:lnTo>
                  <a:lnTo>
                    <a:pt x="618428" y="1672"/>
                  </a:lnTo>
                  <a:lnTo>
                    <a:pt x="665987" y="0"/>
                  </a:lnTo>
                  <a:lnTo>
                    <a:pt x="713547" y="1672"/>
                  </a:lnTo>
                  <a:lnTo>
                    <a:pt x="760204" y="6614"/>
                  </a:lnTo>
                  <a:lnTo>
                    <a:pt x="805847" y="14712"/>
                  </a:lnTo>
                  <a:lnTo>
                    <a:pt x="850362" y="25855"/>
                  </a:lnTo>
                  <a:lnTo>
                    <a:pt x="893636" y="39928"/>
                  </a:lnTo>
                  <a:lnTo>
                    <a:pt x="935558" y="56821"/>
                  </a:lnTo>
                  <a:lnTo>
                    <a:pt x="976014" y="76419"/>
                  </a:lnTo>
                  <a:lnTo>
                    <a:pt x="1014891" y="98610"/>
                  </a:lnTo>
                  <a:lnTo>
                    <a:pt x="1052077" y="123281"/>
                  </a:lnTo>
                  <a:lnTo>
                    <a:pt x="1087459" y="150320"/>
                  </a:lnTo>
                  <a:lnTo>
                    <a:pt x="1120925" y="179614"/>
                  </a:lnTo>
                  <a:lnTo>
                    <a:pt x="1152361" y="211050"/>
                  </a:lnTo>
                  <a:lnTo>
                    <a:pt x="1181655" y="244516"/>
                  </a:lnTo>
                  <a:lnTo>
                    <a:pt x="1208694" y="279898"/>
                  </a:lnTo>
                  <a:lnTo>
                    <a:pt x="1233365" y="317084"/>
                  </a:lnTo>
                  <a:lnTo>
                    <a:pt x="1255556" y="355961"/>
                  </a:lnTo>
                  <a:lnTo>
                    <a:pt x="1275154" y="396417"/>
                  </a:lnTo>
                  <a:lnTo>
                    <a:pt x="1292047" y="438339"/>
                  </a:lnTo>
                  <a:lnTo>
                    <a:pt x="1306120" y="481613"/>
                  </a:lnTo>
                  <a:lnTo>
                    <a:pt x="1317263" y="526128"/>
                  </a:lnTo>
                  <a:lnTo>
                    <a:pt x="1325361" y="571771"/>
                  </a:lnTo>
                  <a:lnTo>
                    <a:pt x="1330303" y="618428"/>
                  </a:lnTo>
                  <a:lnTo>
                    <a:pt x="1331976" y="665988"/>
                  </a:lnTo>
                  <a:lnTo>
                    <a:pt x="1330303" y="713547"/>
                  </a:lnTo>
                  <a:lnTo>
                    <a:pt x="1325361" y="760204"/>
                  </a:lnTo>
                  <a:lnTo>
                    <a:pt x="1317263" y="805847"/>
                  </a:lnTo>
                  <a:lnTo>
                    <a:pt x="1306120" y="850362"/>
                  </a:lnTo>
                  <a:lnTo>
                    <a:pt x="1292047" y="893636"/>
                  </a:lnTo>
                  <a:lnTo>
                    <a:pt x="1275154" y="935558"/>
                  </a:lnTo>
                  <a:lnTo>
                    <a:pt x="1255556" y="976014"/>
                  </a:lnTo>
                  <a:lnTo>
                    <a:pt x="1233365" y="1014891"/>
                  </a:lnTo>
                  <a:lnTo>
                    <a:pt x="1208694" y="1052077"/>
                  </a:lnTo>
                  <a:lnTo>
                    <a:pt x="1181655" y="1087459"/>
                  </a:lnTo>
                  <a:lnTo>
                    <a:pt x="1152361" y="1120925"/>
                  </a:lnTo>
                  <a:lnTo>
                    <a:pt x="1120925" y="1152361"/>
                  </a:lnTo>
                  <a:lnTo>
                    <a:pt x="1087459" y="1181655"/>
                  </a:lnTo>
                  <a:lnTo>
                    <a:pt x="1052077" y="1208694"/>
                  </a:lnTo>
                  <a:lnTo>
                    <a:pt x="1014891" y="1233365"/>
                  </a:lnTo>
                  <a:lnTo>
                    <a:pt x="976014" y="1255556"/>
                  </a:lnTo>
                  <a:lnTo>
                    <a:pt x="935558" y="1275154"/>
                  </a:lnTo>
                  <a:lnTo>
                    <a:pt x="893636" y="1292047"/>
                  </a:lnTo>
                  <a:lnTo>
                    <a:pt x="850362" y="1306120"/>
                  </a:lnTo>
                  <a:lnTo>
                    <a:pt x="805847" y="1317263"/>
                  </a:lnTo>
                  <a:lnTo>
                    <a:pt x="760204" y="1325361"/>
                  </a:lnTo>
                  <a:lnTo>
                    <a:pt x="713547" y="1330303"/>
                  </a:lnTo>
                  <a:lnTo>
                    <a:pt x="665987" y="1331976"/>
                  </a:lnTo>
                  <a:lnTo>
                    <a:pt x="618428" y="1330303"/>
                  </a:lnTo>
                  <a:lnTo>
                    <a:pt x="571771" y="1325361"/>
                  </a:lnTo>
                  <a:lnTo>
                    <a:pt x="526128" y="1317263"/>
                  </a:lnTo>
                  <a:lnTo>
                    <a:pt x="481613" y="1306120"/>
                  </a:lnTo>
                  <a:lnTo>
                    <a:pt x="438339" y="1292047"/>
                  </a:lnTo>
                  <a:lnTo>
                    <a:pt x="396417" y="1275154"/>
                  </a:lnTo>
                  <a:lnTo>
                    <a:pt x="355961" y="1255556"/>
                  </a:lnTo>
                  <a:lnTo>
                    <a:pt x="317084" y="1233365"/>
                  </a:lnTo>
                  <a:lnTo>
                    <a:pt x="279898" y="1208694"/>
                  </a:lnTo>
                  <a:lnTo>
                    <a:pt x="244516" y="1181655"/>
                  </a:lnTo>
                  <a:lnTo>
                    <a:pt x="211050" y="1152361"/>
                  </a:lnTo>
                  <a:lnTo>
                    <a:pt x="179614" y="1120925"/>
                  </a:lnTo>
                  <a:lnTo>
                    <a:pt x="150320" y="1087459"/>
                  </a:lnTo>
                  <a:lnTo>
                    <a:pt x="123281" y="1052077"/>
                  </a:lnTo>
                  <a:lnTo>
                    <a:pt x="98610" y="1014891"/>
                  </a:lnTo>
                  <a:lnTo>
                    <a:pt x="76419" y="976014"/>
                  </a:lnTo>
                  <a:lnTo>
                    <a:pt x="56821" y="935558"/>
                  </a:lnTo>
                  <a:lnTo>
                    <a:pt x="39928" y="893636"/>
                  </a:lnTo>
                  <a:lnTo>
                    <a:pt x="25855" y="850362"/>
                  </a:lnTo>
                  <a:lnTo>
                    <a:pt x="14712" y="805847"/>
                  </a:lnTo>
                  <a:lnTo>
                    <a:pt x="6614" y="760204"/>
                  </a:lnTo>
                  <a:lnTo>
                    <a:pt x="1672" y="713547"/>
                  </a:lnTo>
                  <a:lnTo>
                    <a:pt x="0" y="665988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471403" y="3653027"/>
              <a:ext cx="0" cy="1338580"/>
            </a:xfrm>
            <a:custGeom>
              <a:avLst/>
              <a:gdLst/>
              <a:ahLst/>
              <a:cxnLst/>
              <a:rect l="l" t="t" r="r" b="b"/>
              <a:pathLst>
                <a:path w="0" h="1338579">
                  <a:moveTo>
                    <a:pt x="0" y="0"/>
                  </a:moveTo>
                  <a:lnTo>
                    <a:pt x="0" y="59944"/>
                  </a:lnTo>
                </a:path>
                <a:path w="0" h="1338579">
                  <a:moveTo>
                    <a:pt x="0" y="1278636"/>
                  </a:moveTo>
                  <a:lnTo>
                    <a:pt x="0" y="133858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9803891" y="4325112"/>
              <a:ext cx="1337310" cy="0"/>
            </a:xfrm>
            <a:custGeom>
              <a:avLst/>
              <a:gdLst/>
              <a:ahLst/>
              <a:cxnLst/>
              <a:rect l="l" t="t" r="r" b="b"/>
              <a:pathLst>
                <a:path w="1337309" h="0">
                  <a:moveTo>
                    <a:pt x="0" y="0"/>
                  </a:moveTo>
                  <a:lnTo>
                    <a:pt x="59943" y="0"/>
                  </a:lnTo>
                </a:path>
                <a:path w="1337309" h="0">
                  <a:moveTo>
                    <a:pt x="1277111" y="0"/>
                  </a:moveTo>
                  <a:lnTo>
                    <a:pt x="1337055" y="0"/>
                  </a:lnTo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9971531" y="3811524"/>
              <a:ext cx="1007744" cy="1009015"/>
            </a:xfrm>
            <a:custGeom>
              <a:avLst/>
              <a:gdLst/>
              <a:ahLst/>
              <a:cxnLst/>
              <a:rect l="l" t="t" r="r" b="b"/>
              <a:pathLst>
                <a:path w="1007745" h="1009014">
                  <a:moveTo>
                    <a:pt x="503682" y="942720"/>
                  </a:moveTo>
                  <a:lnTo>
                    <a:pt x="467487" y="1005205"/>
                  </a:lnTo>
                  <a:lnTo>
                    <a:pt x="503682" y="1008888"/>
                  </a:lnTo>
                  <a:lnTo>
                    <a:pt x="539876" y="1005205"/>
                  </a:lnTo>
                  <a:lnTo>
                    <a:pt x="503682" y="942720"/>
                  </a:lnTo>
                  <a:close/>
                </a:path>
                <a:path w="1007745" h="1009014">
                  <a:moveTo>
                    <a:pt x="1004824" y="479170"/>
                  </a:moveTo>
                  <a:lnTo>
                    <a:pt x="943991" y="514603"/>
                  </a:lnTo>
                  <a:lnTo>
                    <a:pt x="1002919" y="548767"/>
                  </a:lnTo>
                  <a:lnTo>
                    <a:pt x="1007364" y="504444"/>
                  </a:lnTo>
                  <a:lnTo>
                    <a:pt x="1004824" y="479170"/>
                  </a:lnTo>
                  <a:close/>
                </a:path>
                <a:path w="1007745" h="1009014">
                  <a:moveTo>
                    <a:pt x="2667" y="477393"/>
                  </a:moveTo>
                  <a:lnTo>
                    <a:pt x="0" y="504444"/>
                  </a:lnTo>
                  <a:lnTo>
                    <a:pt x="4699" y="550671"/>
                  </a:lnTo>
                  <a:lnTo>
                    <a:pt x="66801" y="514603"/>
                  </a:lnTo>
                  <a:lnTo>
                    <a:pt x="2667" y="477393"/>
                  </a:lnTo>
                  <a:close/>
                </a:path>
                <a:path w="1007745" h="1009014">
                  <a:moveTo>
                    <a:pt x="503682" y="0"/>
                  </a:moveTo>
                  <a:lnTo>
                    <a:pt x="468502" y="3556"/>
                  </a:lnTo>
                  <a:lnTo>
                    <a:pt x="503682" y="64262"/>
                  </a:lnTo>
                  <a:lnTo>
                    <a:pt x="538861" y="3556"/>
                  </a:lnTo>
                  <a:lnTo>
                    <a:pt x="50368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57316" y="486536"/>
              <a:ext cx="4444111" cy="338963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51347" y="480059"/>
              <a:ext cx="4456176" cy="351536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45692" y="3983736"/>
              <a:ext cx="672084" cy="672083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55492" y="3966971"/>
              <a:ext cx="701039" cy="734568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21095" y="3991356"/>
              <a:ext cx="765048" cy="63245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17179" y="3962400"/>
              <a:ext cx="714755" cy="693419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79736" y="3998975"/>
              <a:ext cx="815340" cy="611124"/>
            </a:xfrm>
            <a:prstGeom prst="rect">
              <a:avLst/>
            </a:prstGeom>
          </p:spPr>
        </p:pic>
      </p:grpSp>
      <p:sp>
        <p:nvSpPr>
          <p:cNvPr id="94" name="object 94" descr=""/>
          <p:cNvSpPr txBox="1"/>
          <p:nvPr/>
        </p:nvSpPr>
        <p:spPr>
          <a:xfrm>
            <a:off x="3050285" y="5655360"/>
            <a:ext cx="17443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75" b="1">
                <a:solidFill>
                  <a:srgbClr val="FFFFFF"/>
                </a:solidFill>
                <a:latin typeface="Liberation Sans Narrow"/>
                <a:cs typeface="Liberation Sans Narrow"/>
              </a:rPr>
              <a:t>Infrared-</a:t>
            </a:r>
            <a:r>
              <a:rPr dirty="0" sz="1600" spc="-130" b="1">
                <a:solidFill>
                  <a:srgbClr val="FFFFFF"/>
                </a:solidFill>
                <a:latin typeface="Liberation Sans Narrow"/>
                <a:cs typeface="Liberation Sans Narrow"/>
              </a:rPr>
              <a:t>Proximity-Sensor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298694" y="5525516"/>
            <a:ext cx="15678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35" b="1">
                <a:solidFill>
                  <a:srgbClr val="FFFFFF"/>
                </a:solidFill>
                <a:latin typeface="Liberation Sans Narrow"/>
                <a:cs typeface="Liberation Sans Narrow"/>
              </a:rPr>
              <a:t>Servo-</a:t>
            </a:r>
            <a:r>
              <a:rPr dirty="0" sz="3000" spc="-190" b="1">
                <a:solidFill>
                  <a:srgbClr val="FFFFFF"/>
                </a:solidFill>
                <a:latin typeface="Liberation Sans Narrow"/>
                <a:cs typeface="Liberation Sans Narrow"/>
              </a:rPr>
              <a:t>Motor</a:t>
            </a:r>
            <a:endParaRPr sz="3000">
              <a:latin typeface="Liberation Sans Narrow"/>
              <a:cs typeface="Liberation Sans Narrow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374763" y="5655360"/>
            <a:ext cx="18338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80" b="1">
                <a:solidFill>
                  <a:srgbClr val="FFFFFF"/>
                </a:solidFill>
                <a:latin typeface="Liberation Sans Narrow"/>
                <a:cs typeface="Liberation Sans Narrow"/>
              </a:rPr>
              <a:t>Arduino</a:t>
            </a:r>
            <a:r>
              <a:rPr dirty="0" sz="1600" spc="20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Liberation Sans Narrow"/>
                <a:cs typeface="Liberation Sans Narrow"/>
              </a:rPr>
              <a:t>Interfacing-</a:t>
            </a:r>
            <a:r>
              <a:rPr dirty="0" sz="1600" spc="-120" b="1">
                <a:solidFill>
                  <a:srgbClr val="FFFFFF"/>
                </a:solidFill>
                <a:latin typeface="Liberation Sans Narrow"/>
                <a:cs typeface="Liberation Sans Narrow"/>
              </a:rPr>
              <a:t>I2C-</a:t>
            </a:r>
            <a:r>
              <a:rPr dirty="0" sz="1600" spc="-345" b="1">
                <a:solidFill>
                  <a:srgbClr val="FFFFFF"/>
                </a:solidFill>
                <a:latin typeface="Liberation Sans Narrow"/>
                <a:cs typeface="Liberation Sans Narrow"/>
              </a:rPr>
              <a:t>LCD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9625965" y="5527649"/>
            <a:ext cx="16617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55" b="1">
                <a:solidFill>
                  <a:srgbClr val="FFFFFF"/>
                </a:solidFill>
                <a:latin typeface="Liberation Sans Narrow"/>
                <a:cs typeface="Liberation Sans Narrow"/>
              </a:rPr>
              <a:t>Jumping</a:t>
            </a:r>
            <a:r>
              <a:rPr dirty="0" sz="3000" spc="6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3000" spc="-130" b="1">
                <a:solidFill>
                  <a:srgbClr val="FFFFFF"/>
                </a:solidFill>
                <a:latin typeface="Liberation Sans Narrow"/>
                <a:cs typeface="Liberation Sans Narrow"/>
              </a:rPr>
              <a:t>wire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554468" y="0"/>
            <a:ext cx="2283460" cy="1016635"/>
          </a:xfrm>
          <a:custGeom>
            <a:avLst/>
            <a:gdLst/>
            <a:ahLst/>
            <a:cxnLst/>
            <a:rect l="l" t="t" r="r" b="b"/>
            <a:pathLst>
              <a:path w="2283459" h="1016635">
                <a:moveTo>
                  <a:pt x="2282924" y="0"/>
                </a:moveTo>
                <a:lnTo>
                  <a:pt x="1019528" y="0"/>
                </a:lnTo>
                <a:lnTo>
                  <a:pt x="0" y="1016508"/>
                </a:lnTo>
                <a:lnTo>
                  <a:pt x="1263396" y="1016508"/>
                </a:lnTo>
                <a:lnTo>
                  <a:pt x="2282924" y="0"/>
                </a:lnTo>
                <a:close/>
              </a:path>
            </a:pathLst>
          </a:custGeom>
          <a:solidFill>
            <a:srgbClr val="FF66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object 4" descr=""/>
            <p:cNvSpPr/>
            <p:nvPr/>
          </p:nvSpPr>
          <p:spPr>
            <a:xfrm>
              <a:off x="0" y="2122503"/>
              <a:ext cx="4735830" cy="4735830"/>
            </a:xfrm>
            <a:custGeom>
              <a:avLst/>
              <a:gdLst/>
              <a:ahLst/>
              <a:cxnLst/>
              <a:rect l="l" t="t" r="r" b="b"/>
              <a:pathLst>
                <a:path w="4735830" h="4735830">
                  <a:moveTo>
                    <a:pt x="903859" y="4735496"/>
                  </a:moveTo>
                  <a:lnTo>
                    <a:pt x="0" y="3831637"/>
                  </a:lnTo>
                </a:path>
                <a:path w="4735830" h="4735830">
                  <a:moveTo>
                    <a:pt x="2819781" y="4735496"/>
                  </a:moveTo>
                  <a:lnTo>
                    <a:pt x="0" y="1915715"/>
                  </a:lnTo>
                </a:path>
                <a:path w="4735830" h="4735830">
                  <a:moveTo>
                    <a:pt x="4735468" y="473549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8208" y="554862"/>
              <a:ext cx="6303645" cy="6303645"/>
            </a:xfrm>
            <a:custGeom>
              <a:avLst/>
              <a:gdLst/>
              <a:ahLst/>
              <a:cxnLst/>
              <a:rect l="l" t="t" r="r" b="b"/>
              <a:pathLst>
                <a:path w="6303645" h="6303645">
                  <a:moveTo>
                    <a:pt x="6303155" y="6303137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09039" y="0"/>
              <a:ext cx="10483215" cy="6858000"/>
            </a:xfrm>
            <a:custGeom>
              <a:avLst/>
              <a:gdLst/>
              <a:ahLst/>
              <a:cxnLst/>
              <a:rect l="l" t="t" r="r" b="b"/>
              <a:pathLst>
                <a:path w="10483215" h="6858000">
                  <a:moveTo>
                    <a:pt x="6858000" y="6858000"/>
                  </a:moveTo>
                  <a:lnTo>
                    <a:pt x="0" y="0"/>
                  </a:lnTo>
                </a:path>
                <a:path w="10483215" h="6858000">
                  <a:moveTo>
                    <a:pt x="8773897" y="6858000"/>
                  </a:moveTo>
                  <a:lnTo>
                    <a:pt x="1915917" y="0"/>
                  </a:lnTo>
                </a:path>
                <a:path w="10483215" h="6858000">
                  <a:moveTo>
                    <a:pt x="10134727" y="6303098"/>
                  </a:moveTo>
                  <a:lnTo>
                    <a:pt x="3831600" y="0"/>
                  </a:lnTo>
                </a:path>
                <a:path w="10483215" h="6858000">
                  <a:moveTo>
                    <a:pt x="10482961" y="4735449"/>
                  </a:moveTo>
                  <a:lnTo>
                    <a:pt x="5747512" y="0"/>
                  </a:lnTo>
                </a:path>
                <a:path w="10483215" h="6858000">
                  <a:moveTo>
                    <a:pt x="10482961" y="2819781"/>
                  </a:moveTo>
                  <a:lnTo>
                    <a:pt x="7663180" y="0"/>
                  </a:lnTo>
                </a:path>
                <a:path w="10483215" h="6858000">
                  <a:moveTo>
                    <a:pt x="10482961" y="903859"/>
                  </a:moveTo>
                  <a:lnTo>
                    <a:pt x="95791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752855"/>
                  </a:moveTo>
                  <a:lnTo>
                    <a:pt x="752855" y="0"/>
                  </a:lnTo>
                </a:path>
                <a:path w="12192000" h="6858000">
                  <a:moveTo>
                    <a:pt x="0" y="2668547"/>
                  </a:moveTo>
                  <a:lnTo>
                    <a:pt x="2668586" y="0"/>
                  </a:lnTo>
                </a:path>
                <a:path w="12192000" h="6858000">
                  <a:moveTo>
                    <a:pt x="0" y="4584422"/>
                  </a:moveTo>
                  <a:lnTo>
                    <a:pt x="4584435" y="0"/>
                  </a:lnTo>
                </a:path>
                <a:path w="12192000" h="6858000">
                  <a:moveTo>
                    <a:pt x="317652" y="6182537"/>
                  </a:moveTo>
                  <a:lnTo>
                    <a:pt x="6500226" y="0"/>
                  </a:lnTo>
                </a:path>
                <a:path w="12192000" h="6858000">
                  <a:moveTo>
                    <a:pt x="1558025" y="6857998"/>
                  </a:moveTo>
                  <a:lnTo>
                    <a:pt x="8416033" y="0"/>
                  </a:lnTo>
                </a:path>
                <a:path w="12192000" h="6858000">
                  <a:moveTo>
                    <a:pt x="3473748" y="6857999"/>
                  </a:moveTo>
                  <a:lnTo>
                    <a:pt x="10331707" y="0"/>
                  </a:lnTo>
                </a:path>
                <a:path w="12192000" h="6858000">
                  <a:moveTo>
                    <a:pt x="5389626" y="6857999"/>
                  </a:moveTo>
                  <a:lnTo>
                    <a:pt x="11813286" y="434339"/>
                  </a:lnTo>
                </a:path>
                <a:path w="12192000" h="6858000">
                  <a:moveTo>
                    <a:pt x="7305295" y="6857998"/>
                  </a:moveTo>
                  <a:lnTo>
                    <a:pt x="12192000" y="1971294"/>
                  </a:lnTo>
                </a:path>
                <a:path w="12192000" h="6858000">
                  <a:moveTo>
                    <a:pt x="9221216" y="6857999"/>
                  </a:moveTo>
                  <a:lnTo>
                    <a:pt x="12192000" y="3887216"/>
                  </a:lnTo>
                </a:path>
                <a:path w="12192000" h="6858000">
                  <a:moveTo>
                    <a:pt x="11136886" y="6857997"/>
                  </a:moveTo>
                  <a:lnTo>
                    <a:pt x="12192000" y="5802884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97079" y="6699504"/>
              <a:ext cx="5895340" cy="158750"/>
            </a:xfrm>
            <a:custGeom>
              <a:avLst/>
              <a:gdLst/>
              <a:ahLst/>
              <a:cxnLst/>
              <a:rect l="l" t="t" r="r" b="b"/>
              <a:pathLst>
                <a:path w="5895340" h="158750">
                  <a:moveTo>
                    <a:pt x="324700" y="0"/>
                  </a:moveTo>
                  <a:lnTo>
                    <a:pt x="156679" y="0"/>
                  </a:lnTo>
                  <a:lnTo>
                    <a:pt x="0" y="158496"/>
                  </a:lnTo>
                  <a:lnTo>
                    <a:pt x="168021" y="158496"/>
                  </a:lnTo>
                  <a:lnTo>
                    <a:pt x="324700" y="0"/>
                  </a:lnTo>
                  <a:close/>
                </a:path>
                <a:path w="5895340" h="158750">
                  <a:moveTo>
                    <a:pt x="679792" y="0"/>
                  </a:moveTo>
                  <a:lnTo>
                    <a:pt x="511771" y="0"/>
                  </a:lnTo>
                  <a:lnTo>
                    <a:pt x="355092" y="158496"/>
                  </a:lnTo>
                  <a:lnTo>
                    <a:pt x="523113" y="158496"/>
                  </a:lnTo>
                  <a:lnTo>
                    <a:pt x="679792" y="0"/>
                  </a:lnTo>
                  <a:close/>
                </a:path>
                <a:path w="5895340" h="158750">
                  <a:moveTo>
                    <a:pt x="1034884" y="0"/>
                  </a:moveTo>
                  <a:lnTo>
                    <a:pt x="865339" y="0"/>
                  </a:lnTo>
                  <a:lnTo>
                    <a:pt x="708660" y="158496"/>
                  </a:lnTo>
                  <a:lnTo>
                    <a:pt x="878205" y="158496"/>
                  </a:lnTo>
                  <a:lnTo>
                    <a:pt x="1034884" y="0"/>
                  </a:lnTo>
                  <a:close/>
                </a:path>
                <a:path w="5895340" h="158750">
                  <a:moveTo>
                    <a:pt x="1389976" y="0"/>
                  </a:moveTo>
                  <a:lnTo>
                    <a:pt x="1220431" y="0"/>
                  </a:lnTo>
                  <a:lnTo>
                    <a:pt x="1063752" y="158496"/>
                  </a:lnTo>
                  <a:lnTo>
                    <a:pt x="1233297" y="158496"/>
                  </a:lnTo>
                  <a:lnTo>
                    <a:pt x="1389976" y="0"/>
                  </a:lnTo>
                  <a:close/>
                </a:path>
                <a:path w="5895340" h="158750">
                  <a:moveTo>
                    <a:pt x="1743544" y="0"/>
                  </a:moveTo>
                  <a:lnTo>
                    <a:pt x="1575523" y="0"/>
                  </a:lnTo>
                  <a:lnTo>
                    <a:pt x="1418844" y="158496"/>
                  </a:lnTo>
                  <a:lnTo>
                    <a:pt x="1586865" y="158496"/>
                  </a:lnTo>
                  <a:lnTo>
                    <a:pt x="1743544" y="0"/>
                  </a:lnTo>
                  <a:close/>
                </a:path>
                <a:path w="5895340" h="158750">
                  <a:moveTo>
                    <a:pt x="2098636" y="0"/>
                  </a:moveTo>
                  <a:lnTo>
                    <a:pt x="1930615" y="0"/>
                  </a:lnTo>
                  <a:lnTo>
                    <a:pt x="1773936" y="158496"/>
                  </a:lnTo>
                  <a:lnTo>
                    <a:pt x="1941957" y="158496"/>
                  </a:lnTo>
                  <a:lnTo>
                    <a:pt x="2098636" y="0"/>
                  </a:lnTo>
                  <a:close/>
                </a:path>
                <a:path w="5895340" h="158750">
                  <a:moveTo>
                    <a:pt x="2453729" y="0"/>
                  </a:moveTo>
                  <a:lnTo>
                    <a:pt x="2285708" y="0"/>
                  </a:lnTo>
                  <a:lnTo>
                    <a:pt x="2129028" y="158496"/>
                  </a:lnTo>
                  <a:lnTo>
                    <a:pt x="2297049" y="158496"/>
                  </a:lnTo>
                  <a:lnTo>
                    <a:pt x="2453729" y="0"/>
                  </a:lnTo>
                  <a:close/>
                </a:path>
                <a:path w="5895340" h="158750">
                  <a:moveTo>
                    <a:pt x="2808821" y="0"/>
                  </a:moveTo>
                  <a:lnTo>
                    <a:pt x="2639276" y="0"/>
                  </a:lnTo>
                  <a:lnTo>
                    <a:pt x="2482596" y="158496"/>
                  </a:lnTo>
                  <a:lnTo>
                    <a:pt x="2652141" y="158496"/>
                  </a:lnTo>
                  <a:lnTo>
                    <a:pt x="2808821" y="0"/>
                  </a:lnTo>
                  <a:close/>
                </a:path>
                <a:path w="5895340" h="158750">
                  <a:moveTo>
                    <a:pt x="3163913" y="0"/>
                  </a:moveTo>
                  <a:lnTo>
                    <a:pt x="2994368" y="0"/>
                  </a:lnTo>
                  <a:lnTo>
                    <a:pt x="2837688" y="158496"/>
                  </a:lnTo>
                  <a:lnTo>
                    <a:pt x="3007233" y="158496"/>
                  </a:lnTo>
                  <a:lnTo>
                    <a:pt x="3163913" y="0"/>
                  </a:lnTo>
                  <a:close/>
                </a:path>
                <a:path w="5895340" h="158750">
                  <a:moveTo>
                    <a:pt x="3517481" y="0"/>
                  </a:moveTo>
                  <a:lnTo>
                    <a:pt x="3349460" y="0"/>
                  </a:lnTo>
                  <a:lnTo>
                    <a:pt x="3192780" y="158496"/>
                  </a:lnTo>
                  <a:lnTo>
                    <a:pt x="3360801" y="158496"/>
                  </a:lnTo>
                  <a:lnTo>
                    <a:pt x="3517481" y="0"/>
                  </a:lnTo>
                  <a:close/>
                </a:path>
                <a:path w="5895340" h="158750">
                  <a:moveTo>
                    <a:pt x="3872573" y="0"/>
                  </a:moveTo>
                  <a:lnTo>
                    <a:pt x="3704552" y="0"/>
                  </a:lnTo>
                  <a:lnTo>
                    <a:pt x="3547872" y="158496"/>
                  </a:lnTo>
                  <a:lnTo>
                    <a:pt x="3715893" y="158496"/>
                  </a:lnTo>
                  <a:lnTo>
                    <a:pt x="3872573" y="0"/>
                  </a:lnTo>
                  <a:close/>
                </a:path>
                <a:path w="5895340" h="158750">
                  <a:moveTo>
                    <a:pt x="4227665" y="0"/>
                  </a:moveTo>
                  <a:lnTo>
                    <a:pt x="4059644" y="0"/>
                  </a:lnTo>
                  <a:lnTo>
                    <a:pt x="3902964" y="158496"/>
                  </a:lnTo>
                  <a:lnTo>
                    <a:pt x="4070985" y="158496"/>
                  </a:lnTo>
                  <a:lnTo>
                    <a:pt x="4227665" y="0"/>
                  </a:lnTo>
                  <a:close/>
                </a:path>
                <a:path w="5895340" h="158750">
                  <a:moveTo>
                    <a:pt x="4582757" y="0"/>
                  </a:moveTo>
                  <a:lnTo>
                    <a:pt x="4413212" y="0"/>
                  </a:lnTo>
                  <a:lnTo>
                    <a:pt x="4256532" y="158496"/>
                  </a:lnTo>
                  <a:lnTo>
                    <a:pt x="4426077" y="158496"/>
                  </a:lnTo>
                  <a:lnTo>
                    <a:pt x="4582757" y="0"/>
                  </a:lnTo>
                  <a:close/>
                </a:path>
                <a:path w="5895340" h="158750">
                  <a:moveTo>
                    <a:pt x="4937849" y="0"/>
                  </a:moveTo>
                  <a:lnTo>
                    <a:pt x="4768304" y="0"/>
                  </a:lnTo>
                  <a:lnTo>
                    <a:pt x="4611624" y="158496"/>
                  </a:lnTo>
                  <a:lnTo>
                    <a:pt x="4781169" y="158496"/>
                  </a:lnTo>
                  <a:lnTo>
                    <a:pt x="4937849" y="0"/>
                  </a:lnTo>
                  <a:close/>
                </a:path>
                <a:path w="5895340" h="158750">
                  <a:moveTo>
                    <a:pt x="5291417" y="0"/>
                  </a:moveTo>
                  <a:lnTo>
                    <a:pt x="5123396" y="0"/>
                  </a:lnTo>
                  <a:lnTo>
                    <a:pt x="4966716" y="158496"/>
                  </a:lnTo>
                  <a:lnTo>
                    <a:pt x="5134737" y="158496"/>
                  </a:lnTo>
                  <a:lnTo>
                    <a:pt x="5291417" y="0"/>
                  </a:lnTo>
                  <a:close/>
                </a:path>
                <a:path w="5895340" h="158750">
                  <a:moveTo>
                    <a:pt x="5646509" y="0"/>
                  </a:moveTo>
                  <a:lnTo>
                    <a:pt x="5478488" y="0"/>
                  </a:lnTo>
                  <a:lnTo>
                    <a:pt x="5321808" y="158496"/>
                  </a:lnTo>
                  <a:lnTo>
                    <a:pt x="5489829" y="158496"/>
                  </a:lnTo>
                  <a:lnTo>
                    <a:pt x="5646509" y="0"/>
                  </a:lnTo>
                  <a:close/>
                </a:path>
                <a:path w="5895340" h="158750">
                  <a:moveTo>
                    <a:pt x="5894921" y="0"/>
                  </a:moveTo>
                  <a:lnTo>
                    <a:pt x="5833580" y="0"/>
                  </a:lnTo>
                  <a:lnTo>
                    <a:pt x="5676900" y="158496"/>
                  </a:lnTo>
                  <a:lnTo>
                    <a:pt x="5844921" y="158496"/>
                  </a:lnTo>
                  <a:lnTo>
                    <a:pt x="5894921" y="107924"/>
                  </a:lnTo>
                  <a:lnTo>
                    <a:pt x="589492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614279" y="149225"/>
              <a:ext cx="860425" cy="846455"/>
            </a:xfrm>
            <a:custGeom>
              <a:avLst/>
              <a:gdLst/>
              <a:ahLst/>
              <a:cxnLst/>
              <a:rect l="l" t="t" r="r" b="b"/>
              <a:pathLst>
                <a:path w="860425" h="846455">
                  <a:moveTo>
                    <a:pt x="138684" y="133857"/>
                  </a:moveTo>
                  <a:lnTo>
                    <a:pt x="138684" y="711962"/>
                  </a:lnTo>
                  <a:lnTo>
                    <a:pt x="239902" y="711962"/>
                  </a:lnTo>
                  <a:lnTo>
                    <a:pt x="239902" y="133857"/>
                  </a:lnTo>
                  <a:lnTo>
                    <a:pt x="138684" y="133857"/>
                  </a:lnTo>
                  <a:close/>
                </a:path>
                <a:path w="860425" h="846455">
                  <a:moveTo>
                    <a:pt x="480060" y="0"/>
                  </a:moveTo>
                  <a:lnTo>
                    <a:pt x="860425" y="0"/>
                  </a:lnTo>
                  <a:lnTo>
                    <a:pt x="860425" y="135127"/>
                  </a:lnTo>
                  <a:lnTo>
                    <a:pt x="618744" y="135127"/>
                  </a:lnTo>
                  <a:lnTo>
                    <a:pt x="618744" y="355980"/>
                  </a:lnTo>
                  <a:lnTo>
                    <a:pt x="860425" y="232790"/>
                  </a:lnTo>
                  <a:lnTo>
                    <a:pt x="860425" y="729869"/>
                  </a:lnTo>
                  <a:lnTo>
                    <a:pt x="853074" y="781192"/>
                  </a:lnTo>
                  <a:lnTo>
                    <a:pt x="830961" y="817372"/>
                  </a:lnTo>
                  <a:lnTo>
                    <a:pt x="793686" y="838803"/>
                  </a:lnTo>
                  <a:lnTo>
                    <a:pt x="740791" y="845947"/>
                  </a:lnTo>
                  <a:lnTo>
                    <a:pt x="591947" y="845947"/>
                  </a:lnTo>
                  <a:lnTo>
                    <a:pt x="544877" y="838342"/>
                  </a:lnTo>
                  <a:lnTo>
                    <a:pt x="509524" y="815594"/>
                  </a:lnTo>
                  <a:lnTo>
                    <a:pt x="487410" y="778922"/>
                  </a:lnTo>
                  <a:lnTo>
                    <a:pt x="480060" y="729869"/>
                  </a:lnTo>
                  <a:lnTo>
                    <a:pt x="480060" y="699515"/>
                  </a:lnTo>
                  <a:lnTo>
                    <a:pt x="618744" y="627379"/>
                  </a:lnTo>
                  <a:lnTo>
                    <a:pt x="618744" y="711962"/>
                  </a:lnTo>
                  <a:lnTo>
                    <a:pt x="719963" y="711962"/>
                  </a:lnTo>
                  <a:lnTo>
                    <a:pt x="719963" y="445897"/>
                  </a:lnTo>
                  <a:lnTo>
                    <a:pt x="480060" y="573913"/>
                  </a:lnTo>
                  <a:lnTo>
                    <a:pt x="480060" y="0"/>
                  </a:lnTo>
                  <a:close/>
                </a:path>
                <a:path w="860425" h="846455">
                  <a:moveTo>
                    <a:pt x="111887" y="0"/>
                  </a:moveTo>
                  <a:lnTo>
                    <a:pt x="266700" y="0"/>
                  </a:lnTo>
                  <a:lnTo>
                    <a:pt x="292008" y="1885"/>
                  </a:lnTo>
                  <a:lnTo>
                    <a:pt x="333815" y="17037"/>
                  </a:lnTo>
                  <a:lnTo>
                    <a:pt x="363434" y="46970"/>
                  </a:lnTo>
                  <a:lnTo>
                    <a:pt x="378483" y="88967"/>
                  </a:lnTo>
                  <a:lnTo>
                    <a:pt x="380365" y="114300"/>
                  </a:lnTo>
                  <a:lnTo>
                    <a:pt x="380365" y="731012"/>
                  </a:lnTo>
                  <a:lnTo>
                    <a:pt x="372840" y="779208"/>
                  </a:lnTo>
                  <a:lnTo>
                    <a:pt x="350266" y="815594"/>
                  </a:lnTo>
                  <a:lnTo>
                    <a:pt x="314388" y="838342"/>
                  </a:lnTo>
                  <a:lnTo>
                    <a:pt x="266700" y="845947"/>
                  </a:lnTo>
                  <a:lnTo>
                    <a:pt x="111887" y="845947"/>
                  </a:lnTo>
                  <a:lnTo>
                    <a:pt x="65135" y="838342"/>
                  </a:lnTo>
                  <a:lnTo>
                    <a:pt x="29718" y="815594"/>
                  </a:lnTo>
                  <a:lnTo>
                    <a:pt x="7429" y="779208"/>
                  </a:lnTo>
                  <a:lnTo>
                    <a:pt x="0" y="731012"/>
                  </a:lnTo>
                  <a:lnTo>
                    <a:pt x="0" y="114300"/>
                  </a:lnTo>
                  <a:lnTo>
                    <a:pt x="7429" y="66087"/>
                  </a:lnTo>
                  <a:lnTo>
                    <a:pt x="29718" y="29972"/>
                  </a:lnTo>
                  <a:lnTo>
                    <a:pt x="65135" y="7508"/>
                  </a:lnTo>
                  <a:lnTo>
                    <a:pt x="111887" y="0"/>
                  </a:lnTo>
                  <a:close/>
                </a:path>
              </a:pathLst>
            </a:custGeom>
            <a:ln w="31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9143"/>
              <a:ext cx="8366759" cy="1685925"/>
            </a:xfrm>
            <a:custGeom>
              <a:avLst/>
              <a:gdLst/>
              <a:ahLst/>
              <a:cxnLst/>
              <a:rect l="l" t="t" r="r" b="b"/>
              <a:pathLst>
                <a:path w="8366759" h="1685925">
                  <a:moveTo>
                    <a:pt x="30480" y="0"/>
                  </a:moveTo>
                  <a:lnTo>
                    <a:pt x="0" y="0"/>
                  </a:lnTo>
                  <a:lnTo>
                    <a:pt x="0" y="30848"/>
                  </a:lnTo>
                  <a:lnTo>
                    <a:pt x="30480" y="0"/>
                  </a:lnTo>
                  <a:close/>
                </a:path>
                <a:path w="8366759" h="1685925">
                  <a:moveTo>
                    <a:pt x="208788" y="0"/>
                  </a:moveTo>
                  <a:lnTo>
                    <a:pt x="123990" y="0"/>
                  </a:lnTo>
                  <a:lnTo>
                    <a:pt x="41148" y="83820"/>
                  </a:lnTo>
                  <a:lnTo>
                    <a:pt x="125933" y="83820"/>
                  </a:lnTo>
                  <a:lnTo>
                    <a:pt x="208788" y="0"/>
                  </a:lnTo>
                  <a:close/>
                </a:path>
                <a:path w="8366759" h="1685925">
                  <a:moveTo>
                    <a:pt x="388620" y="0"/>
                  </a:moveTo>
                  <a:lnTo>
                    <a:pt x="303822" y="0"/>
                  </a:lnTo>
                  <a:lnTo>
                    <a:pt x="220980" y="83820"/>
                  </a:lnTo>
                  <a:lnTo>
                    <a:pt x="305777" y="83820"/>
                  </a:lnTo>
                  <a:lnTo>
                    <a:pt x="388620" y="0"/>
                  </a:lnTo>
                  <a:close/>
                </a:path>
                <a:path w="8366759" h="1685925">
                  <a:moveTo>
                    <a:pt x="568452" y="0"/>
                  </a:moveTo>
                  <a:lnTo>
                    <a:pt x="483654" y="0"/>
                  </a:lnTo>
                  <a:lnTo>
                    <a:pt x="400812" y="83820"/>
                  </a:lnTo>
                  <a:lnTo>
                    <a:pt x="485609" y="83820"/>
                  </a:lnTo>
                  <a:lnTo>
                    <a:pt x="568452" y="0"/>
                  </a:lnTo>
                  <a:close/>
                </a:path>
                <a:path w="8366759" h="1685925">
                  <a:moveTo>
                    <a:pt x="748284" y="0"/>
                  </a:moveTo>
                  <a:lnTo>
                    <a:pt x="663486" y="0"/>
                  </a:lnTo>
                  <a:lnTo>
                    <a:pt x="580644" y="83820"/>
                  </a:lnTo>
                  <a:lnTo>
                    <a:pt x="665441" y="83820"/>
                  </a:lnTo>
                  <a:lnTo>
                    <a:pt x="748284" y="0"/>
                  </a:lnTo>
                  <a:close/>
                </a:path>
                <a:path w="8366759" h="1685925">
                  <a:moveTo>
                    <a:pt x="928116" y="0"/>
                  </a:moveTo>
                  <a:lnTo>
                    <a:pt x="841794" y="0"/>
                  </a:lnTo>
                  <a:lnTo>
                    <a:pt x="758952" y="83820"/>
                  </a:lnTo>
                  <a:lnTo>
                    <a:pt x="845273" y="83820"/>
                  </a:lnTo>
                  <a:lnTo>
                    <a:pt x="928116" y="0"/>
                  </a:lnTo>
                  <a:close/>
                </a:path>
                <a:path w="8366759" h="1685925">
                  <a:moveTo>
                    <a:pt x="1107948" y="0"/>
                  </a:moveTo>
                  <a:lnTo>
                    <a:pt x="1021626" y="0"/>
                  </a:lnTo>
                  <a:lnTo>
                    <a:pt x="938784" y="83820"/>
                  </a:lnTo>
                  <a:lnTo>
                    <a:pt x="1025105" y="83820"/>
                  </a:lnTo>
                  <a:lnTo>
                    <a:pt x="1107948" y="0"/>
                  </a:lnTo>
                  <a:close/>
                </a:path>
                <a:path w="8366759" h="1685925">
                  <a:moveTo>
                    <a:pt x="1287780" y="0"/>
                  </a:moveTo>
                  <a:lnTo>
                    <a:pt x="1201458" y="0"/>
                  </a:lnTo>
                  <a:lnTo>
                    <a:pt x="1118616" y="83820"/>
                  </a:lnTo>
                  <a:lnTo>
                    <a:pt x="1204937" y="83820"/>
                  </a:lnTo>
                  <a:lnTo>
                    <a:pt x="1287780" y="0"/>
                  </a:lnTo>
                  <a:close/>
                </a:path>
                <a:path w="8366759" h="1685925">
                  <a:moveTo>
                    <a:pt x="1467612" y="0"/>
                  </a:moveTo>
                  <a:lnTo>
                    <a:pt x="1381252" y="0"/>
                  </a:lnTo>
                  <a:lnTo>
                    <a:pt x="1298448" y="83820"/>
                  </a:lnTo>
                  <a:lnTo>
                    <a:pt x="1384808" y="83820"/>
                  </a:lnTo>
                  <a:lnTo>
                    <a:pt x="1467612" y="0"/>
                  </a:lnTo>
                  <a:close/>
                </a:path>
                <a:path w="8366759" h="1685925">
                  <a:moveTo>
                    <a:pt x="1647444" y="0"/>
                  </a:moveTo>
                  <a:lnTo>
                    <a:pt x="1561084" y="0"/>
                  </a:lnTo>
                  <a:lnTo>
                    <a:pt x="1478280" y="83820"/>
                  </a:lnTo>
                  <a:lnTo>
                    <a:pt x="1564640" y="83820"/>
                  </a:lnTo>
                  <a:lnTo>
                    <a:pt x="1647444" y="0"/>
                  </a:lnTo>
                  <a:close/>
                </a:path>
                <a:path w="8366759" h="1685925">
                  <a:moveTo>
                    <a:pt x="1827276" y="0"/>
                  </a:moveTo>
                  <a:lnTo>
                    <a:pt x="1740916" y="0"/>
                  </a:lnTo>
                  <a:lnTo>
                    <a:pt x="1658112" y="83820"/>
                  </a:lnTo>
                  <a:lnTo>
                    <a:pt x="1744472" y="83820"/>
                  </a:lnTo>
                  <a:lnTo>
                    <a:pt x="1827276" y="0"/>
                  </a:lnTo>
                  <a:close/>
                </a:path>
                <a:path w="8366759" h="1685925">
                  <a:moveTo>
                    <a:pt x="2005584" y="0"/>
                  </a:moveTo>
                  <a:lnTo>
                    <a:pt x="1920748" y="0"/>
                  </a:lnTo>
                  <a:lnTo>
                    <a:pt x="1837944" y="83820"/>
                  </a:lnTo>
                  <a:lnTo>
                    <a:pt x="1922780" y="83820"/>
                  </a:lnTo>
                  <a:lnTo>
                    <a:pt x="2005584" y="0"/>
                  </a:lnTo>
                  <a:close/>
                </a:path>
                <a:path w="8366759" h="1685925">
                  <a:moveTo>
                    <a:pt x="2185416" y="0"/>
                  </a:moveTo>
                  <a:lnTo>
                    <a:pt x="2100580" y="0"/>
                  </a:lnTo>
                  <a:lnTo>
                    <a:pt x="2017776" y="83820"/>
                  </a:lnTo>
                  <a:lnTo>
                    <a:pt x="2102612" y="83820"/>
                  </a:lnTo>
                  <a:lnTo>
                    <a:pt x="2185416" y="0"/>
                  </a:lnTo>
                  <a:close/>
                </a:path>
                <a:path w="8366759" h="1685925">
                  <a:moveTo>
                    <a:pt x="2365248" y="0"/>
                  </a:moveTo>
                  <a:lnTo>
                    <a:pt x="2280412" y="0"/>
                  </a:lnTo>
                  <a:lnTo>
                    <a:pt x="2197608" y="83820"/>
                  </a:lnTo>
                  <a:lnTo>
                    <a:pt x="2282444" y="83820"/>
                  </a:lnTo>
                  <a:lnTo>
                    <a:pt x="2365248" y="0"/>
                  </a:lnTo>
                  <a:close/>
                </a:path>
                <a:path w="8366759" h="1685925">
                  <a:moveTo>
                    <a:pt x="2545080" y="0"/>
                  </a:moveTo>
                  <a:lnTo>
                    <a:pt x="2460244" y="0"/>
                  </a:lnTo>
                  <a:lnTo>
                    <a:pt x="2377440" y="83820"/>
                  </a:lnTo>
                  <a:lnTo>
                    <a:pt x="2462276" y="83820"/>
                  </a:lnTo>
                  <a:lnTo>
                    <a:pt x="2545080" y="0"/>
                  </a:lnTo>
                  <a:close/>
                </a:path>
                <a:path w="8366759" h="1685925">
                  <a:moveTo>
                    <a:pt x="2724912" y="0"/>
                  </a:moveTo>
                  <a:lnTo>
                    <a:pt x="2638552" y="0"/>
                  </a:lnTo>
                  <a:lnTo>
                    <a:pt x="2555748" y="83820"/>
                  </a:lnTo>
                  <a:lnTo>
                    <a:pt x="2642108" y="83820"/>
                  </a:lnTo>
                  <a:lnTo>
                    <a:pt x="2724912" y="0"/>
                  </a:lnTo>
                  <a:close/>
                </a:path>
                <a:path w="8366759" h="1685925">
                  <a:moveTo>
                    <a:pt x="2904744" y="0"/>
                  </a:moveTo>
                  <a:lnTo>
                    <a:pt x="2818384" y="0"/>
                  </a:lnTo>
                  <a:lnTo>
                    <a:pt x="2735580" y="83820"/>
                  </a:lnTo>
                  <a:lnTo>
                    <a:pt x="2821940" y="83820"/>
                  </a:lnTo>
                  <a:lnTo>
                    <a:pt x="2904744" y="0"/>
                  </a:lnTo>
                  <a:close/>
                </a:path>
                <a:path w="8366759" h="1685925">
                  <a:moveTo>
                    <a:pt x="8366633" y="1641094"/>
                  </a:moveTo>
                  <a:lnTo>
                    <a:pt x="8365236" y="1641094"/>
                  </a:lnTo>
                  <a:lnTo>
                    <a:pt x="8365236" y="1546860"/>
                  </a:lnTo>
                  <a:lnTo>
                    <a:pt x="6239256" y="1546860"/>
                  </a:lnTo>
                  <a:lnTo>
                    <a:pt x="6239256" y="1641094"/>
                  </a:lnTo>
                  <a:lnTo>
                    <a:pt x="3461245" y="1641094"/>
                  </a:lnTo>
                  <a:lnTo>
                    <a:pt x="3459530" y="1632597"/>
                  </a:lnTo>
                  <a:lnTo>
                    <a:pt x="3451377" y="1620494"/>
                  </a:lnTo>
                  <a:lnTo>
                    <a:pt x="3439274" y="1612341"/>
                  </a:lnTo>
                  <a:lnTo>
                    <a:pt x="3424428" y="1609344"/>
                  </a:lnTo>
                  <a:lnTo>
                    <a:pt x="3409569" y="1612341"/>
                  </a:lnTo>
                  <a:lnTo>
                    <a:pt x="3397466" y="1620494"/>
                  </a:lnTo>
                  <a:lnTo>
                    <a:pt x="3389312" y="1632597"/>
                  </a:lnTo>
                  <a:lnTo>
                    <a:pt x="3386328" y="1647444"/>
                  </a:lnTo>
                  <a:lnTo>
                    <a:pt x="3389312" y="1662303"/>
                  </a:lnTo>
                  <a:lnTo>
                    <a:pt x="3397466" y="1674406"/>
                  </a:lnTo>
                  <a:lnTo>
                    <a:pt x="3409569" y="1682559"/>
                  </a:lnTo>
                  <a:lnTo>
                    <a:pt x="3424428" y="1685544"/>
                  </a:lnTo>
                  <a:lnTo>
                    <a:pt x="3439274" y="1682559"/>
                  </a:lnTo>
                  <a:lnTo>
                    <a:pt x="3451377" y="1674406"/>
                  </a:lnTo>
                  <a:lnTo>
                    <a:pt x="3459530" y="1662303"/>
                  </a:lnTo>
                  <a:lnTo>
                    <a:pt x="3461245" y="1653794"/>
                  </a:lnTo>
                  <a:lnTo>
                    <a:pt x="8366633" y="1653794"/>
                  </a:lnTo>
                  <a:lnTo>
                    <a:pt x="8366633" y="164109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0"/>
              <a:ext cx="1419225" cy="1414780"/>
            </a:xfrm>
            <a:custGeom>
              <a:avLst/>
              <a:gdLst/>
              <a:ahLst/>
              <a:cxnLst/>
              <a:rect l="l" t="t" r="r" b="b"/>
              <a:pathLst>
                <a:path w="1419225" h="1414780">
                  <a:moveTo>
                    <a:pt x="1418844" y="0"/>
                  </a:moveTo>
                  <a:lnTo>
                    <a:pt x="444322" y="0"/>
                  </a:lnTo>
                  <a:lnTo>
                    <a:pt x="0" y="442849"/>
                  </a:lnTo>
                  <a:lnTo>
                    <a:pt x="0" y="1414272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85900" y="2014727"/>
              <a:ext cx="1033780" cy="161925"/>
            </a:xfrm>
            <a:custGeom>
              <a:avLst/>
              <a:gdLst/>
              <a:ahLst/>
              <a:cxnLst/>
              <a:rect l="l" t="t" r="r" b="b"/>
              <a:pathLst>
                <a:path w="1033780" h="161925">
                  <a:moveTo>
                    <a:pt x="153924" y="7493"/>
                  </a:moveTo>
                  <a:lnTo>
                    <a:pt x="146431" y="0"/>
                  </a:ln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146431" y="33528"/>
                  </a:lnTo>
                  <a:lnTo>
                    <a:pt x="153924" y="26035"/>
                  </a:lnTo>
                  <a:lnTo>
                    <a:pt x="153924" y="7493"/>
                  </a:lnTo>
                  <a:close/>
                </a:path>
                <a:path w="1033780" h="161925">
                  <a:moveTo>
                    <a:pt x="374904" y="7493"/>
                  </a:moveTo>
                  <a:lnTo>
                    <a:pt x="367411" y="0"/>
                  </a:lnTo>
                  <a:lnTo>
                    <a:pt x="226949" y="0"/>
                  </a:lnTo>
                  <a:lnTo>
                    <a:pt x="219456" y="7493"/>
                  </a:lnTo>
                  <a:lnTo>
                    <a:pt x="219456" y="16764"/>
                  </a:lnTo>
                  <a:lnTo>
                    <a:pt x="219456" y="26035"/>
                  </a:lnTo>
                  <a:lnTo>
                    <a:pt x="226949" y="33528"/>
                  </a:lnTo>
                  <a:lnTo>
                    <a:pt x="367411" y="33528"/>
                  </a:lnTo>
                  <a:lnTo>
                    <a:pt x="374904" y="26035"/>
                  </a:lnTo>
                  <a:lnTo>
                    <a:pt x="374904" y="7493"/>
                  </a:lnTo>
                  <a:close/>
                </a:path>
                <a:path w="1033780" h="161925">
                  <a:moveTo>
                    <a:pt x="594360" y="7493"/>
                  </a:moveTo>
                  <a:lnTo>
                    <a:pt x="586867" y="0"/>
                  </a:lnTo>
                  <a:lnTo>
                    <a:pt x="446405" y="0"/>
                  </a:lnTo>
                  <a:lnTo>
                    <a:pt x="438912" y="7493"/>
                  </a:lnTo>
                  <a:lnTo>
                    <a:pt x="438912" y="16764"/>
                  </a:lnTo>
                  <a:lnTo>
                    <a:pt x="438912" y="26035"/>
                  </a:lnTo>
                  <a:lnTo>
                    <a:pt x="446405" y="33528"/>
                  </a:lnTo>
                  <a:lnTo>
                    <a:pt x="586867" y="33528"/>
                  </a:lnTo>
                  <a:lnTo>
                    <a:pt x="594360" y="26035"/>
                  </a:lnTo>
                  <a:lnTo>
                    <a:pt x="594360" y="7493"/>
                  </a:lnTo>
                  <a:close/>
                </a:path>
                <a:path w="1033780" h="161925">
                  <a:moveTo>
                    <a:pt x="813816" y="7493"/>
                  </a:moveTo>
                  <a:lnTo>
                    <a:pt x="806323" y="0"/>
                  </a:lnTo>
                  <a:lnTo>
                    <a:pt x="665861" y="0"/>
                  </a:lnTo>
                  <a:lnTo>
                    <a:pt x="658368" y="7493"/>
                  </a:lnTo>
                  <a:lnTo>
                    <a:pt x="658368" y="16764"/>
                  </a:lnTo>
                  <a:lnTo>
                    <a:pt x="658368" y="26035"/>
                  </a:lnTo>
                  <a:lnTo>
                    <a:pt x="665861" y="33528"/>
                  </a:lnTo>
                  <a:lnTo>
                    <a:pt x="806323" y="33528"/>
                  </a:lnTo>
                  <a:lnTo>
                    <a:pt x="813816" y="26035"/>
                  </a:lnTo>
                  <a:lnTo>
                    <a:pt x="813816" y="7493"/>
                  </a:lnTo>
                  <a:close/>
                </a:path>
                <a:path w="1033780" h="161925">
                  <a:moveTo>
                    <a:pt x="1031748" y="62484"/>
                  </a:moveTo>
                  <a:lnTo>
                    <a:pt x="1524" y="62484"/>
                  </a:lnTo>
                  <a:lnTo>
                    <a:pt x="99568" y="161544"/>
                  </a:lnTo>
                  <a:lnTo>
                    <a:pt x="933704" y="161544"/>
                  </a:lnTo>
                  <a:lnTo>
                    <a:pt x="1031748" y="62484"/>
                  </a:lnTo>
                  <a:close/>
                </a:path>
                <a:path w="1033780" h="161925">
                  <a:moveTo>
                    <a:pt x="1033272" y="7493"/>
                  </a:moveTo>
                  <a:lnTo>
                    <a:pt x="1025779" y="0"/>
                  </a:lnTo>
                  <a:lnTo>
                    <a:pt x="886841" y="0"/>
                  </a:lnTo>
                  <a:lnTo>
                    <a:pt x="879348" y="7493"/>
                  </a:lnTo>
                  <a:lnTo>
                    <a:pt x="879348" y="16764"/>
                  </a:lnTo>
                  <a:lnTo>
                    <a:pt x="879348" y="26035"/>
                  </a:lnTo>
                  <a:lnTo>
                    <a:pt x="886841" y="33528"/>
                  </a:lnTo>
                  <a:lnTo>
                    <a:pt x="1025779" y="33528"/>
                  </a:lnTo>
                  <a:lnTo>
                    <a:pt x="1033272" y="26035"/>
                  </a:lnTo>
                  <a:lnTo>
                    <a:pt x="1033272" y="749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77824" y="2033016"/>
              <a:ext cx="581025" cy="94615"/>
            </a:xfrm>
            <a:custGeom>
              <a:avLst/>
              <a:gdLst/>
              <a:ahLst/>
              <a:cxnLst/>
              <a:rect l="l" t="t" r="r" b="b"/>
              <a:pathLst>
                <a:path w="581025" h="94614">
                  <a:moveTo>
                    <a:pt x="580644" y="0"/>
                  </a:moveTo>
                  <a:lnTo>
                    <a:pt x="261137" y="0"/>
                  </a:lnTo>
                  <a:lnTo>
                    <a:pt x="165900" y="94487"/>
                  </a:lnTo>
                  <a:lnTo>
                    <a:pt x="0" y="94487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0936" y="2073909"/>
              <a:ext cx="253365" cy="114300"/>
            </a:xfrm>
            <a:custGeom>
              <a:avLst/>
              <a:gdLst/>
              <a:ahLst/>
              <a:cxnLst/>
              <a:rect l="l" t="t" r="r" b="b"/>
              <a:pathLst>
                <a:path w="253365" h="114300">
                  <a:moveTo>
                    <a:pt x="252984" y="38100"/>
                  </a:moveTo>
                  <a:lnTo>
                    <a:pt x="125450" y="38100"/>
                  </a:lnTo>
                  <a:lnTo>
                    <a:pt x="125450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25450" y="114300"/>
                  </a:lnTo>
                  <a:lnTo>
                    <a:pt x="125450" y="76200"/>
                  </a:lnTo>
                  <a:lnTo>
                    <a:pt x="252984" y="76200"/>
                  </a:lnTo>
                  <a:lnTo>
                    <a:pt x="252984" y="3810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546604" y="2033016"/>
              <a:ext cx="581025" cy="94615"/>
            </a:xfrm>
            <a:custGeom>
              <a:avLst/>
              <a:gdLst/>
              <a:ahLst/>
              <a:cxnLst/>
              <a:rect l="l" t="t" r="r" b="b"/>
              <a:pathLst>
                <a:path w="581025" h="94614">
                  <a:moveTo>
                    <a:pt x="0" y="0"/>
                  </a:moveTo>
                  <a:lnTo>
                    <a:pt x="319531" y="0"/>
                  </a:lnTo>
                  <a:lnTo>
                    <a:pt x="414781" y="94487"/>
                  </a:lnTo>
                  <a:lnTo>
                    <a:pt x="580644" y="94487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05028" y="2073909"/>
              <a:ext cx="2824480" cy="4283075"/>
            </a:xfrm>
            <a:custGeom>
              <a:avLst/>
              <a:gdLst/>
              <a:ahLst/>
              <a:cxnLst/>
              <a:rect l="l" t="t" r="r" b="b"/>
              <a:pathLst>
                <a:path w="2824479" h="4283075">
                  <a:moveTo>
                    <a:pt x="835152" y="4253484"/>
                  </a:moveTo>
                  <a:lnTo>
                    <a:pt x="483247" y="4253484"/>
                  </a:lnTo>
                  <a:lnTo>
                    <a:pt x="386600" y="4156456"/>
                  </a:lnTo>
                  <a:lnTo>
                    <a:pt x="384733" y="4154589"/>
                  </a:lnTo>
                  <a:lnTo>
                    <a:pt x="373951" y="4143756"/>
                  </a:lnTo>
                  <a:lnTo>
                    <a:pt x="74917" y="4143756"/>
                  </a:lnTo>
                  <a:lnTo>
                    <a:pt x="73202" y="4135285"/>
                  </a:lnTo>
                  <a:lnTo>
                    <a:pt x="65036" y="4123169"/>
                  </a:lnTo>
                  <a:lnTo>
                    <a:pt x="52920" y="4115003"/>
                  </a:lnTo>
                  <a:lnTo>
                    <a:pt x="38100" y="4112006"/>
                  </a:lnTo>
                  <a:lnTo>
                    <a:pt x="23266" y="4115003"/>
                  </a:lnTo>
                  <a:lnTo>
                    <a:pt x="11150" y="4123169"/>
                  </a:lnTo>
                  <a:lnTo>
                    <a:pt x="2984" y="4135285"/>
                  </a:lnTo>
                  <a:lnTo>
                    <a:pt x="0" y="4150106"/>
                  </a:lnTo>
                  <a:lnTo>
                    <a:pt x="2984" y="4164939"/>
                  </a:lnTo>
                  <a:lnTo>
                    <a:pt x="11150" y="4177055"/>
                  </a:lnTo>
                  <a:lnTo>
                    <a:pt x="23266" y="4185221"/>
                  </a:lnTo>
                  <a:lnTo>
                    <a:pt x="38100" y="4188206"/>
                  </a:lnTo>
                  <a:lnTo>
                    <a:pt x="52920" y="4185221"/>
                  </a:lnTo>
                  <a:lnTo>
                    <a:pt x="65036" y="4177055"/>
                  </a:lnTo>
                  <a:lnTo>
                    <a:pt x="73202" y="4164939"/>
                  </a:lnTo>
                  <a:lnTo>
                    <a:pt x="74917" y="4156456"/>
                  </a:lnTo>
                  <a:lnTo>
                    <a:pt x="368668" y="4156456"/>
                  </a:lnTo>
                  <a:lnTo>
                    <a:pt x="477977" y="4266184"/>
                  </a:lnTo>
                  <a:lnTo>
                    <a:pt x="835152" y="4266184"/>
                  </a:lnTo>
                  <a:lnTo>
                    <a:pt x="835152" y="4255351"/>
                  </a:lnTo>
                  <a:lnTo>
                    <a:pt x="835152" y="4253484"/>
                  </a:lnTo>
                  <a:close/>
                </a:path>
                <a:path w="2824479" h="4283075">
                  <a:moveTo>
                    <a:pt x="1051560" y="4257853"/>
                  </a:moveTo>
                  <a:lnTo>
                    <a:pt x="1044448" y="4250690"/>
                  </a:lnTo>
                  <a:lnTo>
                    <a:pt x="903224" y="4250690"/>
                  </a:lnTo>
                  <a:lnTo>
                    <a:pt x="896112" y="4257853"/>
                  </a:lnTo>
                  <a:lnTo>
                    <a:pt x="896112" y="4266692"/>
                  </a:lnTo>
                  <a:lnTo>
                    <a:pt x="896112" y="4275531"/>
                  </a:lnTo>
                  <a:lnTo>
                    <a:pt x="903224" y="4282694"/>
                  </a:lnTo>
                  <a:lnTo>
                    <a:pt x="1044448" y="4282694"/>
                  </a:lnTo>
                  <a:lnTo>
                    <a:pt x="1051560" y="4275531"/>
                  </a:lnTo>
                  <a:lnTo>
                    <a:pt x="1051560" y="4257853"/>
                  </a:lnTo>
                  <a:close/>
                </a:path>
                <a:path w="2824479" h="4283075">
                  <a:moveTo>
                    <a:pt x="1271016" y="4257853"/>
                  </a:moveTo>
                  <a:lnTo>
                    <a:pt x="1263904" y="4250690"/>
                  </a:lnTo>
                  <a:lnTo>
                    <a:pt x="1122680" y="4250690"/>
                  </a:lnTo>
                  <a:lnTo>
                    <a:pt x="1115568" y="4257853"/>
                  </a:lnTo>
                  <a:lnTo>
                    <a:pt x="1115568" y="4266692"/>
                  </a:lnTo>
                  <a:lnTo>
                    <a:pt x="1115568" y="4275531"/>
                  </a:lnTo>
                  <a:lnTo>
                    <a:pt x="1122680" y="4282694"/>
                  </a:lnTo>
                  <a:lnTo>
                    <a:pt x="1263904" y="4282694"/>
                  </a:lnTo>
                  <a:lnTo>
                    <a:pt x="1271016" y="4275531"/>
                  </a:lnTo>
                  <a:lnTo>
                    <a:pt x="1271016" y="4257853"/>
                  </a:lnTo>
                  <a:close/>
                </a:path>
                <a:path w="2824479" h="4283075">
                  <a:moveTo>
                    <a:pt x="1490472" y="4257853"/>
                  </a:moveTo>
                  <a:lnTo>
                    <a:pt x="1483360" y="4250690"/>
                  </a:lnTo>
                  <a:lnTo>
                    <a:pt x="1343660" y="4250690"/>
                  </a:lnTo>
                  <a:lnTo>
                    <a:pt x="1336548" y="4257853"/>
                  </a:lnTo>
                  <a:lnTo>
                    <a:pt x="1336548" y="4266692"/>
                  </a:lnTo>
                  <a:lnTo>
                    <a:pt x="1336548" y="4275531"/>
                  </a:lnTo>
                  <a:lnTo>
                    <a:pt x="1343660" y="4282694"/>
                  </a:lnTo>
                  <a:lnTo>
                    <a:pt x="1483360" y="4282694"/>
                  </a:lnTo>
                  <a:lnTo>
                    <a:pt x="1490472" y="4275531"/>
                  </a:lnTo>
                  <a:lnTo>
                    <a:pt x="1490472" y="4257853"/>
                  </a:lnTo>
                  <a:close/>
                </a:path>
                <a:path w="2824479" h="4283075">
                  <a:moveTo>
                    <a:pt x="1709928" y="4257853"/>
                  </a:moveTo>
                  <a:lnTo>
                    <a:pt x="1702816" y="4250690"/>
                  </a:lnTo>
                  <a:lnTo>
                    <a:pt x="1563116" y="4250690"/>
                  </a:lnTo>
                  <a:lnTo>
                    <a:pt x="1556004" y="4257853"/>
                  </a:lnTo>
                  <a:lnTo>
                    <a:pt x="1556004" y="4266692"/>
                  </a:lnTo>
                  <a:lnTo>
                    <a:pt x="1556004" y="4275531"/>
                  </a:lnTo>
                  <a:lnTo>
                    <a:pt x="1563116" y="4282694"/>
                  </a:lnTo>
                  <a:lnTo>
                    <a:pt x="1702816" y="4282694"/>
                  </a:lnTo>
                  <a:lnTo>
                    <a:pt x="1709928" y="4275531"/>
                  </a:lnTo>
                  <a:lnTo>
                    <a:pt x="1709928" y="4257853"/>
                  </a:lnTo>
                  <a:close/>
                </a:path>
                <a:path w="2824479" h="4283075">
                  <a:moveTo>
                    <a:pt x="1930908" y="4257853"/>
                  </a:moveTo>
                  <a:lnTo>
                    <a:pt x="1923796" y="4250690"/>
                  </a:lnTo>
                  <a:lnTo>
                    <a:pt x="1782572" y="4250690"/>
                  </a:lnTo>
                  <a:lnTo>
                    <a:pt x="1775460" y="4257853"/>
                  </a:lnTo>
                  <a:lnTo>
                    <a:pt x="1775460" y="4266692"/>
                  </a:lnTo>
                  <a:lnTo>
                    <a:pt x="1775460" y="4275531"/>
                  </a:lnTo>
                  <a:lnTo>
                    <a:pt x="1782572" y="4282694"/>
                  </a:lnTo>
                  <a:lnTo>
                    <a:pt x="1923796" y="4282694"/>
                  </a:lnTo>
                  <a:lnTo>
                    <a:pt x="1930908" y="4275531"/>
                  </a:lnTo>
                  <a:lnTo>
                    <a:pt x="1930908" y="4257853"/>
                  </a:lnTo>
                  <a:close/>
                </a:path>
                <a:path w="2824479" h="4283075">
                  <a:moveTo>
                    <a:pt x="2769108" y="0"/>
                  </a:moveTo>
                  <a:lnTo>
                    <a:pt x="2643632" y="0"/>
                  </a:lnTo>
                  <a:lnTo>
                    <a:pt x="2643632" y="38100"/>
                  </a:lnTo>
                  <a:lnTo>
                    <a:pt x="2516124" y="38100"/>
                  </a:lnTo>
                  <a:lnTo>
                    <a:pt x="2516124" y="76200"/>
                  </a:lnTo>
                  <a:lnTo>
                    <a:pt x="2643632" y="76200"/>
                  </a:lnTo>
                  <a:lnTo>
                    <a:pt x="2643632" y="114300"/>
                  </a:lnTo>
                  <a:lnTo>
                    <a:pt x="2769108" y="114300"/>
                  </a:lnTo>
                  <a:lnTo>
                    <a:pt x="2769108" y="76200"/>
                  </a:lnTo>
                  <a:lnTo>
                    <a:pt x="2769108" y="38100"/>
                  </a:lnTo>
                  <a:lnTo>
                    <a:pt x="2769108" y="0"/>
                  </a:lnTo>
                  <a:close/>
                </a:path>
                <a:path w="2824479" h="4283075">
                  <a:moveTo>
                    <a:pt x="2823972" y="4150106"/>
                  </a:moveTo>
                  <a:lnTo>
                    <a:pt x="2800718" y="4115003"/>
                  </a:lnTo>
                  <a:lnTo>
                    <a:pt x="2785872" y="4112006"/>
                  </a:lnTo>
                  <a:lnTo>
                    <a:pt x="2771013" y="4115003"/>
                  </a:lnTo>
                  <a:lnTo>
                    <a:pt x="2758910" y="4123169"/>
                  </a:lnTo>
                  <a:lnTo>
                    <a:pt x="2750756" y="4135285"/>
                  </a:lnTo>
                  <a:lnTo>
                    <a:pt x="2749042" y="4143756"/>
                  </a:lnTo>
                  <a:lnTo>
                    <a:pt x="2449957" y="4143756"/>
                  </a:lnTo>
                  <a:lnTo>
                    <a:pt x="2340686" y="4253484"/>
                  </a:lnTo>
                  <a:lnTo>
                    <a:pt x="1988820" y="4253484"/>
                  </a:lnTo>
                  <a:lnTo>
                    <a:pt x="1988820" y="4266184"/>
                  </a:lnTo>
                  <a:lnTo>
                    <a:pt x="2345944" y="4266184"/>
                  </a:lnTo>
                  <a:lnTo>
                    <a:pt x="2356739" y="4255351"/>
                  </a:lnTo>
                  <a:lnTo>
                    <a:pt x="2358593" y="4253484"/>
                  </a:lnTo>
                  <a:lnTo>
                    <a:pt x="2455329" y="4156456"/>
                  </a:lnTo>
                  <a:lnTo>
                    <a:pt x="2749042" y="4156456"/>
                  </a:lnTo>
                  <a:lnTo>
                    <a:pt x="2750756" y="4164939"/>
                  </a:lnTo>
                  <a:lnTo>
                    <a:pt x="2758910" y="4177055"/>
                  </a:lnTo>
                  <a:lnTo>
                    <a:pt x="2771013" y="4185221"/>
                  </a:lnTo>
                  <a:lnTo>
                    <a:pt x="2785872" y="4188206"/>
                  </a:lnTo>
                  <a:lnTo>
                    <a:pt x="2800718" y="4185221"/>
                  </a:lnTo>
                  <a:lnTo>
                    <a:pt x="2812821" y="4177055"/>
                  </a:lnTo>
                  <a:lnTo>
                    <a:pt x="2820974" y="4164939"/>
                  </a:lnTo>
                  <a:lnTo>
                    <a:pt x="2822689" y="4156456"/>
                  </a:lnTo>
                  <a:lnTo>
                    <a:pt x="2823972" y="415010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80" y="6228588"/>
              <a:ext cx="286511" cy="7467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8335" y="6228588"/>
              <a:ext cx="286512" cy="7467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2063495"/>
              <a:ext cx="286512" cy="762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8044" y="2063495"/>
              <a:ext cx="286512" cy="7620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780667" y="2372741"/>
              <a:ext cx="439420" cy="528955"/>
            </a:xfrm>
            <a:custGeom>
              <a:avLst/>
              <a:gdLst/>
              <a:ahLst/>
              <a:cxnLst/>
              <a:rect l="l" t="t" r="r" b="b"/>
              <a:pathLst>
                <a:path w="439419" h="528955">
                  <a:moveTo>
                    <a:pt x="86740" y="83693"/>
                  </a:moveTo>
                  <a:lnTo>
                    <a:pt x="86740" y="445008"/>
                  </a:lnTo>
                  <a:lnTo>
                    <a:pt x="149987" y="445008"/>
                  </a:lnTo>
                  <a:lnTo>
                    <a:pt x="149987" y="83693"/>
                  </a:lnTo>
                  <a:lnTo>
                    <a:pt x="86740" y="83693"/>
                  </a:lnTo>
                  <a:close/>
                </a:path>
                <a:path w="439419" h="528955">
                  <a:moveTo>
                    <a:pt x="376555" y="0"/>
                  </a:moveTo>
                  <a:lnTo>
                    <a:pt x="439038" y="0"/>
                  </a:lnTo>
                  <a:lnTo>
                    <a:pt x="439038" y="528701"/>
                  </a:lnTo>
                  <a:lnTo>
                    <a:pt x="352044" y="528701"/>
                  </a:lnTo>
                  <a:lnTo>
                    <a:pt x="352044" y="106425"/>
                  </a:lnTo>
                  <a:lnTo>
                    <a:pt x="286512" y="140335"/>
                  </a:lnTo>
                  <a:lnTo>
                    <a:pt x="286512" y="45085"/>
                  </a:lnTo>
                  <a:lnTo>
                    <a:pt x="376555" y="0"/>
                  </a:lnTo>
                  <a:close/>
                </a:path>
                <a:path w="439419" h="528955">
                  <a:moveTo>
                    <a:pt x="69976" y="0"/>
                  </a:moveTo>
                  <a:lnTo>
                    <a:pt x="166750" y="0"/>
                  </a:lnTo>
                  <a:lnTo>
                    <a:pt x="182588" y="1190"/>
                  </a:lnTo>
                  <a:lnTo>
                    <a:pt x="219075" y="19050"/>
                  </a:lnTo>
                  <a:lnTo>
                    <a:pt x="236684" y="55643"/>
                  </a:lnTo>
                  <a:lnTo>
                    <a:pt x="237870" y="71500"/>
                  </a:lnTo>
                  <a:lnTo>
                    <a:pt x="237870" y="456946"/>
                  </a:lnTo>
                  <a:lnTo>
                    <a:pt x="227262" y="499344"/>
                  </a:lnTo>
                  <a:lnTo>
                    <a:pt x="196580" y="524001"/>
                  </a:lnTo>
                  <a:lnTo>
                    <a:pt x="166750" y="528701"/>
                  </a:lnTo>
                  <a:lnTo>
                    <a:pt x="69976" y="528701"/>
                  </a:lnTo>
                  <a:lnTo>
                    <a:pt x="28864" y="518092"/>
                  </a:lnTo>
                  <a:lnTo>
                    <a:pt x="4667" y="487076"/>
                  </a:lnTo>
                  <a:lnTo>
                    <a:pt x="0" y="456946"/>
                  </a:lnTo>
                  <a:lnTo>
                    <a:pt x="0" y="71500"/>
                  </a:lnTo>
                  <a:lnTo>
                    <a:pt x="10501" y="29156"/>
                  </a:lnTo>
                  <a:lnTo>
                    <a:pt x="40798" y="4730"/>
                  </a:lnTo>
                  <a:lnTo>
                    <a:pt x="69976" y="0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661660" y="2001011"/>
              <a:ext cx="1033780" cy="161925"/>
            </a:xfrm>
            <a:custGeom>
              <a:avLst/>
              <a:gdLst/>
              <a:ahLst/>
              <a:cxnLst/>
              <a:rect l="l" t="t" r="r" b="b"/>
              <a:pathLst>
                <a:path w="1033779" h="161925">
                  <a:moveTo>
                    <a:pt x="153924" y="7112"/>
                  </a:moveTo>
                  <a:lnTo>
                    <a:pt x="146812" y="0"/>
                  </a:lnTo>
                  <a:lnTo>
                    <a:pt x="7112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112" y="32004"/>
                  </a:lnTo>
                  <a:lnTo>
                    <a:pt x="146812" y="32004"/>
                  </a:lnTo>
                  <a:lnTo>
                    <a:pt x="153924" y="24892"/>
                  </a:lnTo>
                  <a:lnTo>
                    <a:pt x="153924" y="7112"/>
                  </a:lnTo>
                  <a:close/>
                </a:path>
                <a:path w="1033779" h="161925">
                  <a:moveTo>
                    <a:pt x="373380" y="7112"/>
                  </a:moveTo>
                  <a:lnTo>
                    <a:pt x="366268" y="0"/>
                  </a:lnTo>
                  <a:lnTo>
                    <a:pt x="226568" y="0"/>
                  </a:lnTo>
                  <a:lnTo>
                    <a:pt x="219456" y="7112"/>
                  </a:lnTo>
                  <a:lnTo>
                    <a:pt x="219456" y="16002"/>
                  </a:lnTo>
                  <a:lnTo>
                    <a:pt x="219456" y="24892"/>
                  </a:lnTo>
                  <a:lnTo>
                    <a:pt x="226568" y="32004"/>
                  </a:lnTo>
                  <a:lnTo>
                    <a:pt x="366268" y="32004"/>
                  </a:lnTo>
                  <a:lnTo>
                    <a:pt x="373380" y="24892"/>
                  </a:lnTo>
                  <a:lnTo>
                    <a:pt x="373380" y="7112"/>
                  </a:lnTo>
                  <a:close/>
                </a:path>
                <a:path w="1033779" h="161925">
                  <a:moveTo>
                    <a:pt x="594360" y="7112"/>
                  </a:moveTo>
                  <a:lnTo>
                    <a:pt x="587248" y="0"/>
                  </a:lnTo>
                  <a:lnTo>
                    <a:pt x="446024" y="0"/>
                  </a:lnTo>
                  <a:lnTo>
                    <a:pt x="438912" y="7112"/>
                  </a:lnTo>
                  <a:lnTo>
                    <a:pt x="438912" y="16002"/>
                  </a:lnTo>
                  <a:lnTo>
                    <a:pt x="438912" y="24892"/>
                  </a:lnTo>
                  <a:lnTo>
                    <a:pt x="446024" y="32004"/>
                  </a:lnTo>
                  <a:lnTo>
                    <a:pt x="587248" y="32004"/>
                  </a:lnTo>
                  <a:lnTo>
                    <a:pt x="594360" y="24892"/>
                  </a:lnTo>
                  <a:lnTo>
                    <a:pt x="594360" y="7112"/>
                  </a:lnTo>
                  <a:close/>
                </a:path>
                <a:path w="1033779" h="161925">
                  <a:moveTo>
                    <a:pt x="813816" y="7112"/>
                  </a:moveTo>
                  <a:lnTo>
                    <a:pt x="806704" y="0"/>
                  </a:lnTo>
                  <a:lnTo>
                    <a:pt x="665480" y="0"/>
                  </a:lnTo>
                  <a:lnTo>
                    <a:pt x="658368" y="7112"/>
                  </a:lnTo>
                  <a:lnTo>
                    <a:pt x="658368" y="16002"/>
                  </a:lnTo>
                  <a:lnTo>
                    <a:pt x="658368" y="24892"/>
                  </a:lnTo>
                  <a:lnTo>
                    <a:pt x="665480" y="32004"/>
                  </a:lnTo>
                  <a:lnTo>
                    <a:pt x="806704" y="32004"/>
                  </a:lnTo>
                  <a:lnTo>
                    <a:pt x="813816" y="24892"/>
                  </a:lnTo>
                  <a:lnTo>
                    <a:pt x="813816" y="7112"/>
                  </a:lnTo>
                  <a:close/>
                </a:path>
                <a:path w="1033779" h="161925">
                  <a:moveTo>
                    <a:pt x="1031748" y="62484"/>
                  </a:moveTo>
                  <a:lnTo>
                    <a:pt x="1524" y="62484"/>
                  </a:lnTo>
                  <a:lnTo>
                    <a:pt x="99568" y="161544"/>
                  </a:lnTo>
                  <a:lnTo>
                    <a:pt x="933704" y="161544"/>
                  </a:lnTo>
                  <a:lnTo>
                    <a:pt x="1031748" y="62484"/>
                  </a:lnTo>
                  <a:close/>
                </a:path>
                <a:path w="1033779" h="161925">
                  <a:moveTo>
                    <a:pt x="1033272" y="7112"/>
                  </a:moveTo>
                  <a:lnTo>
                    <a:pt x="1026160" y="0"/>
                  </a:lnTo>
                  <a:lnTo>
                    <a:pt x="884936" y="0"/>
                  </a:lnTo>
                  <a:lnTo>
                    <a:pt x="877811" y="7112"/>
                  </a:lnTo>
                  <a:lnTo>
                    <a:pt x="877811" y="16002"/>
                  </a:lnTo>
                  <a:lnTo>
                    <a:pt x="877811" y="24892"/>
                  </a:lnTo>
                  <a:lnTo>
                    <a:pt x="884936" y="32004"/>
                  </a:lnTo>
                  <a:lnTo>
                    <a:pt x="1026160" y="32004"/>
                  </a:lnTo>
                  <a:lnTo>
                    <a:pt x="1033272" y="24892"/>
                  </a:lnTo>
                  <a:lnTo>
                    <a:pt x="1033272" y="711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053584" y="2019300"/>
              <a:ext cx="581025" cy="94615"/>
            </a:xfrm>
            <a:custGeom>
              <a:avLst/>
              <a:gdLst/>
              <a:ahLst/>
              <a:cxnLst/>
              <a:rect l="l" t="t" r="r" b="b"/>
              <a:pathLst>
                <a:path w="581025" h="94614">
                  <a:moveTo>
                    <a:pt x="580643" y="0"/>
                  </a:moveTo>
                  <a:lnTo>
                    <a:pt x="261112" y="0"/>
                  </a:lnTo>
                  <a:lnTo>
                    <a:pt x="165862" y="94487"/>
                  </a:lnTo>
                  <a:lnTo>
                    <a:pt x="0" y="94487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805172" y="2059939"/>
              <a:ext cx="253365" cy="114300"/>
            </a:xfrm>
            <a:custGeom>
              <a:avLst/>
              <a:gdLst/>
              <a:ahLst/>
              <a:cxnLst/>
              <a:rect l="l" t="t" r="r" b="b"/>
              <a:pathLst>
                <a:path w="253364" h="114300">
                  <a:moveTo>
                    <a:pt x="252984" y="38100"/>
                  </a:moveTo>
                  <a:lnTo>
                    <a:pt x="125476" y="38100"/>
                  </a:lnTo>
                  <a:lnTo>
                    <a:pt x="125476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0" y="77470"/>
                  </a:lnTo>
                  <a:lnTo>
                    <a:pt x="0" y="114300"/>
                  </a:lnTo>
                  <a:lnTo>
                    <a:pt x="125476" y="114300"/>
                  </a:lnTo>
                  <a:lnTo>
                    <a:pt x="125476" y="77470"/>
                  </a:lnTo>
                  <a:lnTo>
                    <a:pt x="252984" y="77470"/>
                  </a:lnTo>
                  <a:lnTo>
                    <a:pt x="252984" y="3810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722364" y="2019300"/>
              <a:ext cx="581025" cy="94615"/>
            </a:xfrm>
            <a:custGeom>
              <a:avLst/>
              <a:gdLst/>
              <a:ahLst/>
              <a:cxnLst/>
              <a:rect l="l" t="t" r="r" b="b"/>
              <a:pathLst>
                <a:path w="581025" h="94614">
                  <a:moveTo>
                    <a:pt x="0" y="0"/>
                  </a:moveTo>
                  <a:lnTo>
                    <a:pt x="319531" y="0"/>
                  </a:lnTo>
                  <a:lnTo>
                    <a:pt x="414781" y="94487"/>
                  </a:lnTo>
                  <a:lnTo>
                    <a:pt x="580643" y="94487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657344" y="2059939"/>
              <a:ext cx="2893060" cy="4293870"/>
            </a:xfrm>
            <a:custGeom>
              <a:avLst/>
              <a:gdLst/>
              <a:ahLst/>
              <a:cxnLst/>
              <a:rect l="l" t="t" r="r" b="b"/>
              <a:pathLst>
                <a:path w="2893059" h="4293870">
                  <a:moveTo>
                    <a:pt x="835152" y="4262882"/>
                  </a:moveTo>
                  <a:lnTo>
                    <a:pt x="483146" y="4262882"/>
                  </a:lnTo>
                  <a:lnTo>
                    <a:pt x="386702" y="4167378"/>
                  </a:lnTo>
                  <a:lnTo>
                    <a:pt x="384848" y="4165536"/>
                  </a:lnTo>
                  <a:lnTo>
                    <a:pt x="373888" y="4154678"/>
                  </a:lnTo>
                  <a:lnTo>
                    <a:pt x="74917" y="4154678"/>
                  </a:lnTo>
                  <a:lnTo>
                    <a:pt x="73202" y="4146207"/>
                  </a:lnTo>
                  <a:lnTo>
                    <a:pt x="65049" y="4134091"/>
                  </a:lnTo>
                  <a:lnTo>
                    <a:pt x="52946" y="4125925"/>
                  </a:lnTo>
                  <a:lnTo>
                    <a:pt x="38100" y="4122928"/>
                  </a:lnTo>
                  <a:lnTo>
                    <a:pt x="23241" y="4125925"/>
                  </a:lnTo>
                  <a:lnTo>
                    <a:pt x="11137" y="4134091"/>
                  </a:lnTo>
                  <a:lnTo>
                    <a:pt x="2984" y="4146207"/>
                  </a:lnTo>
                  <a:lnTo>
                    <a:pt x="0" y="4161028"/>
                  </a:lnTo>
                  <a:lnTo>
                    <a:pt x="2984" y="4175861"/>
                  </a:lnTo>
                  <a:lnTo>
                    <a:pt x="11137" y="4187977"/>
                  </a:lnTo>
                  <a:lnTo>
                    <a:pt x="23241" y="4196143"/>
                  </a:lnTo>
                  <a:lnTo>
                    <a:pt x="38100" y="4199128"/>
                  </a:lnTo>
                  <a:lnTo>
                    <a:pt x="52946" y="4196143"/>
                  </a:lnTo>
                  <a:lnTo>
                    <a:pt x="65049" y="4187977"/>
                  </a:lnTo>
                  <a:lnTo>
                    <a:pt x="73202" y="4175861"/>
                  </a:lnTo>
                  <a:lnTo>
                    <a:pt x="74917" y="4167378"/>
                  </a:lnTo>
                  <a:lnTo>
                    <a:pt x="368757" y="4167378"/>
                  </a:lnTo>
                  <a:lnTo>
                    <a:pt x="478028" y="4275582"/>
                  </a:lnTo>
                  <a:lnTo>
                    <a:pt x="835152" y="4275582"/>
                  </a:lnTo>
                  <a:lnTo>
                    <a:pt x="835152" y="4264723"/>
                  </a:lnTo>
                  <a:lnTo>
                    <a:pt x="835152" y="4262882"/>
                  </a:lnTo>
                  <a:close/>
                </a:path>
                <a:path w="2893059" h="4293870">
                  <a:moveTo>
                    <a:pt x="1051560" y="4268775"/>
                  </a:moveTo>
                  <a:lnTo>
                    <a:pt x="1044448" y="4261612"/>
                  </a:lnTo>
                  <a:lnTo>
                    <a:pt x="903224" y="4261612"/>
                  </a:lnTo>
                  <a:lnTo>
                    <a:pt x="896112" y="4268775"/>
                  </a:lnTo>
                  <a:lnTo>
                    <a:pt x="896112" y="4277614"/>
                  </a:lnTo>
                  <a:lnTo>
                    <a:pt x="896112" y="4286453"/>
                  </a:lnTo>
                  <a:lnTo>
                    <a:pt x="903224" y="4293616"/>
                  </a:lnTo>
                  <a:lnTo>
                    <a:pt x="1044448" y="4293616"/>
                  </a:lnTo>
                  <a:lnTo>
                    <a:pt x="1051560" y="4286453"/>
                  </a:lnTo>
                  <a:lnTo>
                    <a:pt x="1051560" y="4268775"/>
                  </a:lnTo>
                  <a:close/>
                </a:path>
                <a:path w="2893059" h="4293870">
                  <a:moveTo>
                    <a:pt x="1271016" y="4268775"/>
                  </a:moveTo>
                  <a:lnTo>
                    <a:pt x="1263904" y="4261612"/>
                  </a:lnTo>
                  <a:lnTo>
                    <a:pt x="1122680" y="4261612"/>
                  </a:lnTo>
                  <a:lnTo>
                    <a:pt x="1115568" y="4268775"/>
                  </a:lnTo>
                  <a:lnTo>
                    <a:pt x="1115568" y="4277614"/>
                  </a:lnTo>
                  <a:lnTo>
                    <a:pt x="1115568" y="4286453"/>
                  </a:lnTo>
                  <a:lnTo>
                    <a:pt x="1122680" y="4293616"/>
                  </a:lnTo>
                  <a:lnTo>
                    <a:pt x="1263904" y="4293616"/>
                  </a:lnTo>
                  <a:lnTo>
                    <a:pt x="1271016" y="4286453"/>
                  </a:lnTo>
                  <a:lnTo>
                    <a:pt x="1271016" y="4268775"/>
                  </a:lnTo>
                  <a:close/>
                </a:path>
                <a:path w="2893059" h="4293870">
                  <a:moveTo>
                    <a:pt x="1490472" y="4268775"/>
                  </a:moveTo>
                  <a:lnTo>
                    <a:pt x="1483360" y="4261612"/>
                  </a:lnTo>
                  <a:lnTo>
                    <a:pt x="1342136" y="4261612"/>
                  </a:lnTo>
                  <a:lnTo>
                    <a:pt x="1335024" y="4268775"/>
                  </a:lnTo>
                  <a:lnTo>
                    <a:pt x="1335024" y="4277614"/>
                  </a:lnTo>
                  <a:lnTo>
                    <a:pt x="1335024" y="4286453"/>
                  </a:lnTo>
                  <a:lnTo>
                    <a:pt x="1342136" y="4293616"/>
                  </a:lnTo>
                  <a:lnTo>
                    <a:pt x="1483360" y="4293616"/>
                  </a:lnTo>
                  <a:lnTo>
                    <a:pt x="1490472" y="4286453"/>
                  </a:lnTo>
                  <a:lnTo>
                    <a:pt x="1490472" y="4268775"/>
                  </a:lnTo>
                  <a:close/>
                </a:path>
                <a:path w="2893059" h="4293870">
                  <a:moveTo>
                    <a:pt x="1709928" y="4268775"/>
                  </a:moveTo>
                  <a:lnTo>
                    <a:pt x="1702816" y="4261612"/>
                  </a:lnTo>
                  <a:lnTo>
                    <a:pt x="1563116" y="4261612"/>
                  </a:lnTo>
                  <a:lnTo>
                    <a:pt x="1556004" y="4268775"/>
                  </a:lnTo>
                  <a:lnTo>
                    <a:pt x="1556004" y="4277614"/>
                  </a:lnTo>
                  <a:lnTo>
                    <a:pt x="1556004" y="4286453"/>
                  </a:lnTo>
                  <a:lnTo>
                    <a:pt x="1563116" y="4293616"/>
                  </a:lnTo>
                  <a:lnTo>
                    <a:pt x="1702816" y="4293616"/>
                  </a:lnTo>
                  <a:lnTo>
                    <a:pt x="1709928" y="4286453"/>
                  </a:lnTo>
                  <a:lnTo>
                    <a:pt x="1709928" y="4268775"/>
                  </a:lnTo>
                  <a:close/>
                </a:path>
                <a:path w="2893059" h="4293870">
                  <a:moveTo>
                    <a:pt x="1929384" y="4268775"/>
                  </a:moveTo>
                  <a:lnTo>
                    <a:pt x="1922272" y="4261612"/>
                  </a:lnTo>
                  <a:lnTo>
                    <a:pt x="1782572" y="4261612"/>
                  </a:lnTo>
                  <a:lnTo>
                    <a:pt x="1775460" y="4268775"/>
                  </a:lnTo>
                  <a:lnTo>
                    <a:pt x="1775460" y="4277614"/>
                  </a:lnTo>
                  <a:lnTo>
                    <a:pt x="1775460" y="4286453"/>
                  </a:lnTo>
                  <a:lnTo>
                    <a:pt x="1782572" y="4293616"/>
                  </a:lnTo>
                  <a:lnTo>
                    <a:pt x="1922272" y="4293616"/>
                  </a:lnTo>
                  <a:lnTo>
                    <a:pt x="1929384" y="4286453"/>
                  </a:lnTo>
                  <a:lnTo>
                    <a:pt x="1929384" y="4268775"/>
                  </a:lnTo>
                  <a:close/>
                </a:path>
                <a:path w="2893059" h="4293870">
                  <a:moveTo>
                    <a:pt x="2823972" y="4161028"/>
                  </a:moveTo>
                  <a:lnTo>
                    <a:pt x="2800718" y="4125925"/>
                  </a:lnTo>
                  <a:lnTo>
                    <a:pt x="2785872" y="4122928"/>
                  </a:lnTo>
                  <a:lnTo>
                    <a:pt x="2771013" y="4125925"/>
                  </a:lnTo>
                  <a:lnTo>
                    <a:pt x="2758910" y="4134091"/>
                  </a:lnTo>
                  <a:lnTo>
                    <a:pt x="2750756" y="4146207"/>
                  </a:lnTo>
                  <a:lnTo>
                    <a:pt x="2749042" y="4154678"/>
                  </a:lnTo>
                  <a:lnTo>
                    <a:pt x="2450084" y="4154678"/>
                  </a:lnTo>
                  <a:lnTo>
                    <a:pt x="2340673" y="4262882"/>
                  </a:lnTo>
                  <a:lnTo>
                    <a:pt x="1988820" y="4262882"/>
                  </a:lnTo>
                  <a:lnTo>
                    <a:pt x="1988820" y="4275582"/>
                  </a:lnTo>
                  <a:lnTo>
                    <a:pt x="2345944" y="4275582"/>
                  </a:lnTo>
                  <a:lnTo>
                    <a:pt x="2356916" y="4264711"/>
                  </a:lnTo>
                  <a:lnTo>
                    <a:pt x="2358758" y="4262882"/>
                  </a:lnTo>
                  <a:lnTo>
                    <a:pt x="2455202" y="4167378"/>
                  </a:lnTo>
                  <a:lnTo>
                    <a:pt x="2749042" y="4167378"/>
                  </a:lnTo>
                  <a:lnTo>
                    <a:pt x="2750756" y="4175861"/>
                  </a:lnTo>
                  <a:lnTo>
                    <a:pt x="2758910" y="4187977"/>
                  </a:lnTo>
                  <a:lnTo>
                    <a:pt x="2771013" y="4196143"/>
                  </a:lnTo>
                  <a:lnTo>
                    <a:pt x="2785872" y="4199128"/>
                  </a:lnTo>
                  <a:lnTo>
                    <a:pt x="2800718" y="4196143"/>
                  </a:lnTo>
                  <a:lnTo>
                    <a:pt x="2812821" y="4187977"/>
                  </a:lnTo>
                  <a:lnTo>
                    <a:pt x="2820974" y="4175861"/>
                  </a:lnTo>
                  <a:lnTo>
                    <a:pt x="2822689" y="4167378"/>
                  </a:lnTo>
                  <a:lnTo>
                    <a:pt x="2823972" y="4161028"/>
                  </a:lnTo>
                  <a:close/>
                </a:path>
                <a:path w="2893059" h="4293870">
                  <a:moveTo>
                    <a:pt x="2892552" y="0"/>
                  </a:moveTo>
                  <a:lnTo>
                    <a:pt x="2767076" y="0"/>
                  </a:lnTo>
                  <a:lnTo>
                    <a:pt x="2767076" y="38100"/>
                  </a:lnTo>
                  <a:lnTo>
                    <a:pt x="2639568" y="38100"/>
                  </a:lnTo>
                  <a:lnTo>
                    <a:pt x="2639568" y="77470"/>
                  </a:lnTo>
                  <a:lnTo>
                    <a:pt x="2767076" y="77470"/>
                  </a:lnTo>
                  <a:lnTo>
                    <a:pt x="2767076" y="114300"/>
                  </a:lnTo>
                  <a:lnTo>
                    <a:pt x="2892552" y="114300"/>
                  </a:lnTo>
                  <a:lnTo>
                    <a:pt x="2892552" y="77470"/>
                  </a:lnTo>
                  <a:lnTo>
                    <a:pt x="2892552" y="38100"/>
                  </a:lnTo>
                  <a:lnTo>
                    <a:pt x="289255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1496" y="6225540"/>
              <a:ext cx="286512" cy="7467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0652" y="6225540"/>
              <a:ext cx="286512" cy="7467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6276" y="2049779"/>
              <a:ext cx="288036" cy="762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3804" y="2049779"/>
              <a:ext cx="286512" cy="7620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5910326" y="2441067"/>
              <a:ext cx="539115" cy="528955"/>
            </a:xfrm>
            <a:custGeom>
              <a:avLst/>
              <a:gdLst/>
              <a:ahLst/>
              <a:cxnLst/>
              <a:rect l="l" t="t" r="r" b="b"/>
              <a:pathLst>
                <a:path w="539114" h="528955">
                  <a:moveTo>
                    <a:pt x="86613" y="83693"/>
                  </a:moveTo>
                  <a:lnTo>
                    <a:pt x="86613" y="445008"/>
                  </a:lnTo>
                  <a:lnTo>
                    <a:pt x="149860" y="445008"/>
                  </a:lnTo>
                  <a:lnTo>
                    <a:pt x="149860" y="83693"/>
                  </a:lnTo>
                  <a:lnTo>
                    <a:pt x="86613" y="83693"/>
                  </a:lnTo>
                  <a:close/>
                </a:path>
                <a:path w="539114" h="528955">
                  <a:moveTo>
                    <a:pt x="370839" y="0"/>
                  </a:moveTo>
                  <a:lnTo>
                    <a:pt x="467995" y="0"/>
                  </a:lnTo>
                  <a:lnTo>
                    <a:pt x="483665" y="1190"/>
                  </a:lnTo>
                  <a:lnTo>
                    <a:pt x="519938" y="19050"/>
                  </a:lnTo>
                  <a:lnTo>
                    <a:pt x="537440" y="55643"/>
                  </a:lnTo>
                  <a:lnTo>
                    <a:pt x="538607" y="71500"/>
                  </a:lnTo>
                  <a:lnTo>
                    <a:pt x="538607" y="201675"/>
                  </a:lnTo>
                  <a:lnTo>
                    <a:pt x="528447" y="244856"/>
                  </a:lnTo>
                  <a:lnTo>
                    <a:pt x="492125" y="272034"/>
                  </a:lnTo>
                  <a:lnTo>
                    <a:pt x="387603" y="325247"/>
                  </a:lnTo>
                  <a:lnTo>
                    <a:pt x="387603" y="445008"/>
                  </a:lnTo>
                  <a:lnTo>
                    <a:pt x="538607" y="445008"/>
                  </a:lnTo>
                  <a:lnTo>
                    <a:pt x="538607" y="528701"/>
                  </a:lnTo>
                  <a:lnTo>
                    <a:pt x="300863" y="528701"/>
                  </a:lnTo>
                  <a:lnTo>
                    <a:pt x="300863" y="321437"/>
                  </a:lnTo>
                  <a:lnTo>
                    <a:pt x="310388" y="279400"/>
                  </a:lnTo>
                  <a:lnTo>
                    <a:pt x="343662" y="252984"/>
                  </a:lnTo>
                  <a:lnTo>
                    <a:pt x="451993" y="198755"/>
                  </a:lnTo>
                  <a:lnTo>
                    <a:pt x="451993" y="83693"/>
                  </a:lnTo>
                  <a:lnTo>
                    <a:pt x="387603" y="83693"/>
                  </a:lnTo>
                  <a:lnTo>
                    <a:pt x="387603" y="125095"/>
                  </a:lnTo>
                  <a:lnTo>
                    <a:pt x="300863" y="168148"/>
                  </a:lnTo>
                  <a:lnTo>
                    <a:pt x="300863" y="71500"/>
                  </a:lnTo>
                  <a:lnTo>
                    <a:pt x="302029" y="55497"/>
                  </a:lnTo>
                  <a:lnTo>
                    <a:pt x="319532" y="18796"/>
                  </a:lnTo>
                  <a:lnTo>
                    <a:pt x="355357" y="1186"/>
                  </a:lnTo>
                  <a:lnTo>
                    <a:pt x="370839" y="0"/>
                  </a:lnTo>
                  <a:close/>
                </a:path>
                <a:path w="539114" h="528955">
                  <a:moveTo>
                    <a:pt x="69850" y="0"/>
                  </a:moveTo>
                  <a:lnTo>
                    <a:pt x="166624" y="0"/>
                  </a:lnTo>
                  <a:lnTo>
                    <a:pt x="182461" y="1190"/>
                  </a:lnTo>
                  <a:lnTo>
                    <a:pt x="218948" y="19050"/>
                  </a:lnTo>
                  <a:lnTo>
                    <a:pt x="236557" y="55643"/>
                  </a:lnTo>
                  <a:lnTo>
                    <a:pt x="237744" y="71500"/>
                  </a:lnTo>
                  <a:lnTo>
                    <a:pt x="237744" y="456946"/>
                  </a:lnTo>
                  <a:lnTo>
                    <a:pt x="227135" y="499344"/>
                  </a:lnTo>
                  <a:lnTo>
                    <a:pt x="196453" y="524001"/>
                  </a:lnTo>
                  <a:lnTo>
                    <a:pt x="166624" y="528701"/>
                  </a:lnTo>
                  <a:lnTo>
                    <a:pt x="69850" y="528701"/>
                  </a:lnTo>
                  <a:lnTo>
                    <a:pt x="28737" y="518092"/>
                  </a:lnTo>
                  <a:lnTo>
                    <a:pt x="4603" y="487076"/>
                  </a:lnTo>
                  <a:lnTo>
                    <a:pt x="0" y="456946"/>
                  </a:lnTo>
                  <a:lnTo>
                    <a:pt x="0" y="71500"/>
                  </a:lnTo>
                  <a:lnTo>
                    <a:pt x="10394" y="29156"/>
                  </a:lnTo>
                  <a:lnTo>
                    <a:pt x="40671" y="4730"/>
                  </a:lnTo>
                  <a:lnTo>
                    <a:pt x="69850" y="0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803892" y="1975103"/>
              <a:ext cx="1035050" cy="161925"/>
            </a:xfrm>
            <a:custGeom>
              <a:avLst/>
              <a:gdLst/>
              <a:ahLst/>
              <a:cxnLst/>
              <a:rect l="l" t="t" r="r" b="b"/>
              <a:pathLst>
                <a:path w="1035050" h="161925">
                  <a:moveTo>
                    <a:pt x="155448" y="7112"/>
                  </a:moveTo>
                  <a:lnTo>
                    <a:pt x="148336" y="0"/>
                  </a:lnTo>
                  <a:lnTo>
                    <a:pt x="7112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112" y="32004"/>
                  </a:lnTo>
                  <a:lnTo>
                    <a:pt x="148336" y="32004"/>
                  </a:lnTo>
                  <a:lnTo>
                    <a:pt x="155448" y="24892"/>
                  </a:lnTo>
                  <a:lnTo>
                    <a:pt x="155448" y="7112"/>
                  </a:lnTo>
                  <a:close/>
                </a:path>
                <a:path w="1035050" h="161925">
                  <a:moveTo>
                    <a:pt x="374904" y="7112"/>
                  </a:moveTo>
                  <a:lnTo>
                    <a:pt x="367792" y="0"/>
                  </a:lnTo>
                  <a:lnTo>
                    <a:pt x="226568" y="0"/>
                  </a:lnTo>
                  <a:lnTo>
                    <a:pt x="219456" y="7112"/>
                  </a:lnTo>
                  <a:lnTo>
                    <a:pt x="219456" y="16002"/>
                  </a:lnTo>
                  <a:lnTo>
                    <a:pt x="219456" y="24892"/>
                  </a:lnTo>
                  <a:lnTo>
                    <a:pt x="226568" y="32004"/>
                  </a:lnTo>
                  <a:lnTo>
                    <a:pt x="367792" y="32004"/>
                  </a:lnTo>
                  <a:lnTo>
                    <a:pt x="374904" y="24892"/>
                  </a:lnTo>
                  <a:lnTo>
                    <a:pt x="374904" y="7112"/>
                  </a:lnTo>
                  <a:close/>
                </a:path>
                <a:path w="1035050" h="161925">
                  <a:moveTo>
                    <a:pt x="594360" y="7112"/>
                  </a:moveTo>
                  <a:lnTo>
                    <a:pt x="587248" y="0"/>
                  </a:lnTo>
                  <a:lnTo>
                    <a:pt x="446024" y="0"/>
                  </a:lnTo>
                  <a:lnTo>
                    <a:pt x="438912" y="7112"/>
                  </a:lnTo>
                  <a:lnTo>
                    <a:pt x="438912" y="16002"/>
                  </a:lnTo>
                  <a:lnTo>
                    <a:pt x="438912" y="24892"/>
                  </a:lnTo>
                  <a:lnTo>
                    <a:pt x="446024" y="32004"/>
                  </a:lnTo>
                  <a:lnTo>
                    <a:pt x="587248" y="32004"/>
                  </a:lnTo>
                  <a:lnTo>
                    <a:pt x="594360" y="24892"/>
                  </a:lnTo>
                  <a:lnTo>
                    <a:pt x="594360" y="7112"/>
                  </a:lnTo>
                  <a:close/>
                </a:path>
                <a:path w="1035050" h="161925">
                  <a:moveTo>
                    <a:pt x="813816" y="7112"/>
                  </a:moveTo>
                  <a:lnTo>
                    <a:pt x="806704" y="0"/>
                  </a:lnTo>
                  <a:lnTo>
                    <a:pt x="667004" y="0"/>
                  </a:lnTo>
                  <a:lnTo>
                    <a:pt x="659892" y="7112"/>
                  </a:lnTo>
                  <a:lnTo>
                    <a:pt x="659892" y="16002"/>
                  </a:lnTo>
                  <a:lnTo>
                    <a:pt x="659892" y="24892"/>
                  </a:lnTo>
                  <a:lnTo>
                    <a:pt x="667004" y="32004"/>
                  </a:lnTo>
                  <a:lnTo>
                    <a:pt x="806704" y="32004"/>
                  </a:lnTo>
                  <a:lnTo>
                    <a:pt x="813816" y="24892"/>
                  </a:lnTo>
                  <a:lnTo>
                    <a:pt x="813816" y="7112"/>
                  </a:lnTo>
                  <a:close/>
                </a:path>
                <a:path w="1035050" h="161925">
                  <a:moveTo>
                    <a:pt x="1031748" y="62484"/>
                  </a:moveTo>
                  <a:lnTo>
                    <a:pt x="1524" y="62484"/>
                  </a:lnTo>
                  <a:lnTo>
                    <a:pt x="99568" y="161544"/>
                  </a:lnTo>
                  <a:lnTo>
                    <a:pt x="933704" y="161544"/>
                  </a:lnTo>
                  <a:lnTo>
                    <a:pt x="1031748" y="62484"/>
                  </a:lnTo>
                  <a:close/>
                </a:path>
                <a:path w="1035050" h="161925">
                  <a:moveTo>
                    <a:pt x="1034796" y="7112"/>
                  </a:moveTo>
                  <a:lnTo>
                    <a:pt x="1027684" y="0"/>
                  </a:lnTo>
                  <a:lnTo>
                    <a:pt x="886460" y="0"/>
                  </a:lnTo>
                  <a:lnTo>
                    <a:pt x="879348" y="7112"/>
                  </a:lnTo>
                  <a:lnTo>
                    <a:pt x="879348" y="16002"/>
                  </a:lnTo>
                  <a:lnTo>
                    <a:pt x="879348" y="24892"/>
                  </a:lnTo>
                  <a:lnTo>
                    <a:pt x="886460" y="32004"/>
                  </a:lnTo>
                  <a:lnTo>
                    <a:pt x="1027684" y="32004"/>
                  </a:lnTo>
                  <a:lnTo>
                    <a:pt x="1034796" y="24892"/>
                  </a:lnTo>
                  <a:lnTo>
                    <a:pt x="1034796" y="711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195816" y="1993392"/>
              <a:ext cx="581025" cy="94615"/>
            </a:xfrm>
            <a:custGeom>
              <a:avLst/>
              <a:gdLst/>
              <a:ahLst/>
              <a:cxnLst/>
              <a:rect l="l" t="t" r="r" b="b"/>
              <a:pathLst>
                <a:path w="581025" h="94614">
                  <a:moveTo>
                    <a:pt x="580643" y="0"/>
                  </a:moveTo>
                  <a:lnTo>
                    <a:pt x="261111" y="0"/>
                  </a:lnTo>
                  <a:lnTo>
                    <a:pt x="165861" y="94487"/>
                  </a:lnTo>
                  <a:lnTo>
                    <a:pt x="0" y="94487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948928" y="2034539"/>
              <a:ext cx="253365" cy="114300"/>
            </a:xfrm>
            <a:custGeom>
              <a:avLst/>
              <a:gdLst/>
              <a:ahLst/>
              <a:cxnLst/>
              <a:rect l="l" t="t" r="r" b="b"/>
              <a:pathLst>
                <a:path w="253365" h="114300">
                  <a:moveTo>
                    <a:pt x="252984" y="38100"/>
                  </a:moveTo>
                  <a:lnTo>
                    <a:pt x="125476" y="38100"/>
                  </a:lnTo>
                  <a:lnTo>
                    <a:pt x="125476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25476" y="114300"/>
                  </a:lnTo>
                  <a:lnTo>
                    <a:pt x="125476" y="76200"/>
                  </a:lnTo>
                  <a:lnTo>
                    <a:pt x="252984" y="76200"/>
                  </a:lnTo>
                  <a:lnTo>
                    <a:pt x="252984" y="3810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866119" y="1993392"/>
              <a:ext cx="579120" cy="94615"/>
            </a:xfrm>
            <a:custGeom>
              <a:avLst/>
              <a:gdLst/>
              <a:ahLst/>
              <a:cxnLst/>
              <a:rect l="l" t="t" r="r" b="b"/>
              <a:pathLst>
                <a:path w="579120" h="94614">
                  <a:moveTo>
                    <a:pt x="0" y="0"/>
                  </a:moveTo>
                  <a:lnTo>
                    <a:pt x="318643" y="0"/>
                  </a:lnTo>
                  <a:lnTo>
                    <a:pt x="413638" y="94487"/>
                  </a:lnTo>
                  <a:lnTo>
                    <a:pt x="579120" y="94487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8854440" y="2034539"/>
              <a:ext cx="2839720" cy="4377055"/>
            </a:xfrm>
            <a:custGeom>
              <a:avLst/>
              <a:gdLst/>
              <a:ahLst/>
              <a:cxnLst/>
              <a:rect l="l" t="t" r="r" b="b"/>
              <a:pathLst>
                <a:path w="2839720" h="4377055">
                  <a:moveTo>
                    <a:pt x="835152" y="4346194"/>
                  </a:moveTo>
                  <a:lnTo>
                    <a:pt x="483273" y="4346194"/>
                  </a:lnTo>
                  <a:lnTo>
                    <a:pt x="386537" y="4249166"/>
                  </a:lnTo>
                  <a:lnTo>
                    <a:pt x="384683" y="4247299"/>
                  </a:lnTo>
                  <a:lnTo>
                    <a:pt x="373888" y="4236466"/>
                  </a:lnTo>
                  <a:lnTo>
                    <a:pt x="74917" y="4236466"/>
                  </a:lnTo>
                  <a:lnTo>
                    <a:pt x="73202" y="4227995"/>
                  </a:lnTo>
                  <a:lnTo>
                    <a:pt x="65049" y="4215879"/>
                  </a:lnTo>
                  <a:lnTo>
                    <a:pt x="52946" y="4207713"/>
                  </a:lnTo>
                  <a:lnTo>
                    <a:pt x="38100" y="4204716"/>
                  </a:lnTo>
                  <a:lnTo>
                    <a:pt x="23241" y="4207713"/>
                  </a:lnTo>
                  <a:lnTo>
                    <a:pt x="11137" y="4215879"/>
                  </a:lnTo>
                  <a:lnTo>
                    <a:pt x="2984" y="4227995"/>
                  </a:lnTo>
                  <a:lnTo>
                    <a:pt x="0" y="4242816"/>
                  </a:lnTo>
                  <a:lnTo>
                    <a:pt x="2984" y="4257649"/>
                  </a:lnTo>
                  <a:lnTo>
                    <a:pt x="11137" y="4269765"/>
                  </a:lnTo>
                  <a:lnTo>
                    <a:pt x="23241" y="4277931"/>
                  </a:lnTo>
                  <a:lnTo>
                    <a:pt x="38100" y="4280916"/>
                  </a:lnTo>
                  <a:lnTo>
                    <a:pt x="52946" y="4277931"/>
                  </a:lnTo>
                  <a:lnTo>
                    <a:pt x="65049" y="4269765"/>
                  </a:lnTo>
                  <a:lnTo>
                    <a:pt x="73202" y="4257649"/>
                  </a:lnTo>
                  <a:lnTo>
                    <a:pt x="74917" y="4249166"/>
                  </a:lnTo>
                  <a:lnTo>
                    <a:pt x="368630" y="4249166"/>
                  </a:lnTo>
                  <a:lnTo>
                    <a:pt x="478028" y="4358894"/>
                  </a:lnTo>
                  <a:lnTo>
                    <a:pt x="835152" y="4358894"/>
                  </a:lnTo>
                  <a:lnTo>
                    <a:pt x="835152" y="4348061"/>
                  </a:lnTo>
                  <a:lnTo>
                    <a:pt x="835152" y="4346194"/>
                  </a:lnTo>
                  <a:close/>
                </a:path>
                <a:path w="2839720" h="4377055">
                  <a:moveTo>
                    <a:pt x="1051560" y="4350905"/>
                  </a:moveTo>
                  <a:lnTo>
                    <a:pt x="1044067" y="4343400"/>
                  </a:lnTo>
                  <a:lnTo>
                    <a:pt x="903605" y="4343400"/>
                  </a:lnTo>
                  <a:lnTo>
                    <a:pt x="896112" y="4350905"/>
                  </a:lnTo>
                  <a:lnTo>
                    <a:pt x="896112" y="4360164"/>
                  </a:lnTo>
                  <a:lnTo>
                    <a:pt x="896112" y="4369422"/>
                  </a:lnTo>
                  <a:lnTo>
                    <a:pt x="903605" y="4376928"/>
                  </a:lnTo>
                  <a:lnTo>
                    <a:pt x="1044067" y="4376928"/>
                  </a:lnTo>
                  <a:lnTo>
                    <a:pt x="1051560" y="4369422"/>
                  </a:lnTo>
                  <a:lnTo>
                    <a:pt x="1051560" y="4350905"/>
                  </a:lnTo>
                  <a:close/>
                </a:path>
                <a:path w="2839720" h="4377055">
                  <a:moveTo>
                    <a:pt x="1271016" y="4350905"/>
                  </a:moveTo>
                  <a:lnTo>
                    <a:pt x="1263523" y="4343400"/>
                  </a:lnTo>
                  <a:lnTo>
                    <a:pt x="1123061" y="4343400"/>
                  </a:lnTo>
                  <a:lnTo>
                    <a:pt x="1115568" y="4350905"/>
                  </a:lnTo>
                  <a:lnTo>
                    <a:pt x="1115568" y="4360164"/>
                  </a:lnTo>
                  <a:lnTo>
                    <a:pt x="1115568" y="4369422"/>
                  </a:lnTo>
                  <a:lnTo>
                    <a:pt x="1123061" y="4376928"/>
                  </a:lnTo>
                  <a:lnTo>
                    <a:pt x="1263523" y="4376928"/>
                  </a:lnTo>
                  <a:lnTo>
                    <a:pt x="1271016" y="4369422"/>
                  </a:lnTo>
                  <a:lnTo>
                    <a:pt x="1271016" y="4350905"/>
                  </a:lnTo>
                  <a:close/>
                </a:path>
                <a:path w="2839720" h="4377055">
                  <a:moveTo>
                    <a:pt x="1490472" y="4350905"/>
                  </a:moveTo>
                  <a:lnTo>
                    <a:pt x="1482979" y="4343400"/>
                  </a:lnTo>
                  <a:lnTo>
                    <a:pt x="1342517" y="4343400"/>
                  </a:lnTo>
                  <a:lnTo>
                    <a:pt x="1335024" y="4350905"/>
                  </a:lnTo>
                  <a:lnTo>
                    <a:pt x="1335024" y="4360164"/>
                  </a:lnTo>
                  <a:lnTo>
                    <a:pt x="1335024" y="4369422"/>
                  </a:lnTo>
                  <a:lnTo>
                    <a:pt x="1342517" y="4376928"/>
                  </a:lnTo>
                  <a:lnTo>
                    <a:pt x="1482979" y="4376928"/>
                  </a:lnTo>
                  <a:lnTo>
                    <a:pt x="1490472" y="4369422"/>
                  </a:lnTo>
                  <a:lnTo>
                    <a:pt x="1490472" y="4350905"/>
                  </a:lnTo>
                  <a:close/>
                </a:path>
                <a:path w="2839720" h="4377055">
                  <a:moveTo>
                    <a:pt x="1709928" y="4350905"/>
                  </a:moveTo>
                  <a:lnTo>
                    <a:pt x="1702435" y="4343400"/>
                  </a:lnTo>
                  <a:lnTo>
                    <a:pt x="1563497" y="4343400"/>
                  </a:lnTo>
                  <a:lnTo>
                    <a:pt x="1556004" y="4350905"/>
                  </a:lnTo>
                  <a:lnTo>
                    <a:pt x="1556004" y="4360164"/>
                  </a:lnTo>
                  <a:lnTo>
                    <a:pt x="1556004" y="4369422"/>
                  </a:lnTo>
                  <a:lnTo>
                    <a:pt x="1563497" y="4376928"/>
                  </a:lnTo>
                  <a:lnTo>
                    <a:pt x="1702435" y="4376928"/>
                  </a:lnTo>
                  <a:lnTo>
                    <a:pt x="1709928" y="4369422"/>
                  </a:lnTo>
                  <a:lnTo>
                    <a:pt x="1709928" y="4350905"/>
                  </a:lnTo>
                  <a:close/>
                </a:path>
                <a:path w="2839720" h="4377055">
                  <a:moveTo>
                    <a:pt x="1929384" y="4350905"/>
                  </a:moveTo>
                  <a:lnTo>
                    <a:pt x="1921891" y="4343400"/>
                  </a:lnTo>
                  <a:lnTo>
                    <a:pt x="1782953" y="4343400"/>
                  </a:lnTo>
                  <a:lnTo>
                    <a:pt x="1775460" y="4350905"/>
                  </a:lnTo>
                  <a:lnTo>
                    <a:pt x="1775460" y="4360164"/>
                  </a:lnTo>
                  <a:lnTo>
                    <a:pt x="1775460" y="4369422"/>
                  </a:lnTo>
                  <a:lnTo>
                    <a:pt x="1782953" y="4376928"/>
                  </a:lnTo>
                  <a:lnTo>
                    <a:pt x="1921891" y="4376928"/>
                  </a:lnTo>
                  <a:lnTo>
                    <a:pt x="1929384" y="4369422"/>
                  </a:lnTo>
                  <a:lnTo>
                    <a:pt x="1929384" y="4350905"/>
                  </a:lnTo>
                  <a:close/>
                </a:path>
                <a:path w="2839720" h="4377055">
                  <a:moveTo>
                    <a:pt x="2823972" y="4242816"/>
                  </a:moveTo>
                  <a:lnTo>
                    <a:pt x="2800718" y="4207713"/>
                  </a:lnTo>
                  <a:lnTo>
                    <a:pt x="2785872" y="4204716"/>
                  </a:lnTo>
                  <a:lnTo>
                    <a:pt x="2771013" y="4207713"/>
                  </a:lnTo>
                  <a:lnTo>
                    <a:pt x="2758910" y="4215879"/>
                  </a:lnTo>
                  <a:lnTo>
                    <a:pt x="2750756" y="4227995"/>
                  </a:lnTo>
                  <a:lnTo>
                    <a:pt x="2749042" y="4236466"/>
                  </a:lnTo>
                  <a:lnTo>
                    <a:pt x="2449957" y="4236466"/>
                  </a:lnTo>
                  <a:lnTo>
                    <a:pt x="2340686" y="4346194"/>
                  </a:lnTo>
                  <a:lnTo>
                    <a:pt x="1988820" y="4346194"/>
                  </a:lnTo>
                  <a:lnTo>
                    <a:pt x="1988820" y="4358894"/>
                  </a:lnTo>
                  <a:lnTo>
                    <a:pt x="2345944" y="4358894"/>
                  </a:lnTo>
                  <a:lnTo>
                    <a:pt x="2356739" y="4348061"/>
                  </a:lnTo>
                  <a:lnTo>
                    <a:pt x="2358593" y="4346194"/>
                  </a:lnTo>
                  <a:lnTo>
                    <a:pt x="2455329" y="4249166"/>
                  </a:lnTo>
                  <a:lnTo>
                    <a:pt x="2749042" y="4249166"/>
                  </a:lnTo>
                  <a:lnTo>
                    <a:pt x="2750756" y="4257649"/>
                  </a:lnTo>
                  <a:lnTo>
                    <a:pt x="2758910" y="4269765"/>
                  </a:lnTo>
                  <a:lnTo>
                    <a:pt x="2771013" y="4277931"/>
                  </a:lnTo>
                  <a:lnTo>
                    <a:pt x="2785872" y="4280916"/>
                  </a:lnTo>
                  <a:lnTo>
                    <a:pt x="2800718" y="4277931"/>
                  </a:lnTo>
                  <a:lnTo>
                    <a:pt x="2812821" y="4269765"/>
                  </a:lnTo>
                  <a:lnTo>
                    <a:pt x="2820974" y="4257649"/>
                  </a:lnTo>
                  <a:lnTo>
                    <a:pt x="2822689" y="4249166"/>
                  </a:lnTo>
                  <a:lnTo>
                    <a:pt x="2823972" y="4242816"/>
                  </a:lnTo>
                  <a:close/>
                </a:path>
                <a:path w="2839720" h="4377055">
                  <a:moveTo>
                    <a:pt x="2839212" y="0"/>
                  </a:moveTo>
                  <a:lnTo>
                    <a:pt x="2713736" y="0"/>
                  </a:lnTo>
                  <a:lnTo>
                    <a:pt x="2713736" y="38100"/>
                  </a:lnTo>
                  <a:lnTo>
                    <a:pt x="2586228" y="38100"/>
                  </a:lnTo>
                  <a:lnTo>
                    <a:pt x="2586228" y="76200"/>
                  </a:lnTo>
                  <a:lnTo>
                    <a:pt x="2713736" y="76200"/>
                  </a:lnTo>
                  <a:lnTo>
                    <a:pt x="2713736" y="114300"/>
                  </a:lnTo>
                  <a:lnTo>
                    <a:pt x="2839212" y="114300"/>
                  </a:lnTo>
                  <a:lnTo>
                    <a:pt x="2839212" y="76200"/>
                  </a:lnTo>
                  <a:lnTo>
                    <a:pt x="2839212" y="38100"/>
                  </a:lnTo>
                  <a:lnTo>
                    <a:pt x="283921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8592" y="6281928"/>
              <a:ext cx="286511" cy="762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7747" y="6281928"/>
              <a:ext cx="286511" cy="7620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0031" y="2023872"/>
              <a:ext cx="286512" cy="746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6035" y="2023872"/>
              <a:ext cx="286512" cy="74675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0069321" y="2359660"/>
              <a:ext cx="539115" cy="528955"/>
            </a:xfrm>
            <a:custGeom>
              <a:avLst/>
              <a:gdLst/>
              <a:ahLst/>
              <a:cxnLst/>
              <a:rect l="l" t="t" r="r" b="b"/>
              <a:pathLst>
                <a:path w="539115" h="528955">
                  <a:moveTo>
                    <a:pt x="86741" y="83819"/>
                  </a:moveTo>
                  <a:lnTo>
                    <a:pt x="86741" y="445007"/>
                  </a:lnTo>
                  <a:lnTo>
                    <a:pt x="149986" y="445007"/>
                  </a:lnTo>
                  <a:lnTo>
                    <a:pt x="149986" y="83819"/>
                  </a:lnTo>
                  <a:lnTo>
                    <a:pt x="86741" y="83819"/>
                  </a:lnTo>
                  <a:close/>
                </a:path>
                <a:path w="539115" h="528955">
                  <a:moveTo>
                    <a:pt x="370967" y="0"/>
                  </a:moveTo>
                  <a:lnTo>
                    <a:pt x="468122" y="0"/>
                  </a:lnTo>
                  <a:lnTo>
                    <a:pt x="483737" y="1190"/>
                  </a:lnTo>
                  <a:lnTo>
                    <a:pt x="519937" y="19050"/>
                  </a:lnTo>
                  <a:lnTo>
                    <a:pt x="537565" y="55643"/>
                  </a:lnTo>
                  <a:lnTo>
                    <a:pt x="538733" y="71500"/>
                  </a:lnTo>
                  <a:lnTo>
                    <a:pt x="538733" y="183514"/>
                  </a:lnTo>
                  <a:lnTo>
                    <a:pt x="529844" y="225551"/>
                  </a:lnTo>
                  <a:lnTo>
                    <a:pt x="501523" y="247523"/>
                  </a:lnTo>
                  <a:lnTo>
                    <a:pt x="538733" y="247523"/>
                  </a:lnTo>
                  <a:lnTo>
                    <a:pt x="538733" y="456945"/>
                  </a:lnTo>
                  <a:lnTo>
                    <a:pt x="537565" y="472969"/>
                  </a:lnTo>
                  <a:lnTo>
                    <a:pt x="519937" y="509777"/>
                  </a:lnTo>
                  <a:lnTo>
                    <a:pt x="483737" y="527637"/>
                  </a:lnTo>
                  <a:lnTo>
                    <a:pt x="468122" y="528827"/>
                  </a:lnTo>
                  <a:lnTo>
                    <a:pt x="370967" y="528827"/>
                  </a:lnTo>
                  <a:lnTo>
                    <a:pt x="329801" y="518112"/>
                  </a:lnTo>
                  <a:lnTo>
                    <a:pt x="305657" y="487124"/>
                  </a:lnTo>
                  <a:lnTo>
                    <a:pt x="300989" y="456945"/>
                  </a:lnTo>
                  <a:lnTo>
                    <a:pt x="300989" y="412368"/>
                  </a:lnTo>
                  <a:lnTo>
                    <a:pt x="387730" y="367284"/>
                  </a:lnTo>
                  <a:lnTo>
                    <a:pt x="387730" y="445007"/>
                  </a:lnTo>
                  <a:lnTo>
                    <a:pt x="452120" y="445007"/>
                  </a:lnTo>
                  <a:lnTo>
                    <a:pt x="452120" y="269748"/>
                  </a:lnTo>
                  <a:lnTo>
                    <a:pt x="388874" y="302513"/>
                  </a:lnTo>
                  <a:lnTo>
                    <a:pt x="388874" y="208025"/>
                  </a:lnTo>
                  <a:lnTo>
                    <a:pt x="452120" y="176022"/>
                  </a:lnTo>
                  <a:lnTo>
                    <a:pt x="452120" y="83819"/>
                  </a:lnTo>
                  <a:lnTo>
                    <a:pt x="387730" y="83819"/>
                  </a:lnTo>
                  <a:lnTo>
                    <a:pt x="387730" y="117982"/>
                  </a:lnTo>
                  <a:lnTo>
                    <a:pt x="300989" y="162305"/>
                  </a:lnTo>
                  <a:lnTo>
                    <a:pt x="300989" y="71500"/>
                  </a:lnTo>
                  <a:lnTo>
                    <a:pt x="302156" y="55497"/>
                  </a:lnTo>
                  <a:lnTo>
                    <a:pt x="319658" y="18795"/>
                  </a:lnTo>
                  <a:lnTo>
                    <a:pt x="355467" y="1186"/>
                  </a:lnTo>
                  <a:lnTo>
                    <a:pt x="370967" y="0"/>
                  </a:lnTo>
                  <a:close/>
                </a:path>
                <a:path w="539115" h="528955">
                  <a:moveTo>
                    <a:pt x="69976" y="0"/>
                  </a:moveTo>
                  <a:lnTo>
                    <a:pt x="166750" y="0"/>
                  </a:lnTo>
                  <a:lnTo>
                    <a:pt x="182586" y="1190"/>
                  </a:lnTo>
                  <a:lnTo>
                    <a:pt x="218948" y="19050"/>
                  </a:lnTo>
                  <a:lnTo>
                    <a:pt x="236575" y="55643"/>
                  </a:lnTo>
                  <a:lnTo>
                    <a:pt x="237744" y="71500"/>
                  </a:lnTo>
                  <a:lnTo>
                    <a:pt x="237744" y="456945"/>
                  </a:lnTo>
                  <a:lnTo>
                    <a:pt x="227189" y="499397"/>
                  </a:lnTo>
                  <a:lnTo>
                    <a:pt x="196564" y="524065"/>
                  </a:lnTo>
                  <a:lnTo>
                    <a:pt x="166750" y="528827"/>
                  </a:lnTo>
                  <a:lnTo>
                    <a:pt x="69976" y="528827"/>
                  </a:lnTo>
                  <a:lnTo>
                    <a:pt x="28811" y="518112"/>
                  </a:lnTo>
                  <a:lnTo>
                    <a:pt x="4667" y="487124"/>
                  </a:lnTo>
                  <a:lnTo>
                    <a:pt x="0" y="456945"/>
                  </a:lnTo>
                  <a:lnTo>
                    <a:pt x="0" y="71500"/>
                  </a:lnTo>
                  <a:lnTo>
                    <a:pt x="10501" y="29156"/>
                  </a:lnTo>
                  <a:lnTo>
                    <a:pt x="40751" y="4730"/>
                  </a:lnTo>
                  <a:lnTo>
                    <a:pt x="69976" y="0"/>
                  </a:lnTo>
                  <a:close/>
                </a:path>
              </a:pathLst>
            </a:custGeom>
            <a:ln w="609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1476247" y="3099943"/>
            <a:ext cx="10547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1017016" y="1086358"/>
            <a:ext cx="10358120" cy="2664460"/>
            <a:chOff x="1017016" y="1086358"/>
            <a:chExt cx="10358120" cy="2664460"/>
          </a:xfrm>
        </p:grpSpPr>
        <p:sp>
          <p:nvSpPr>
            <p:cNvPr id="44" name="object 44" descr=""/>
            <p:cNvSpPr/>
            <p:nvPr/>
          </p:nvSpPr>
          <p:spPr>
            <a:xfrm>
              <a:off x="1017016" y="3528059"/>
              <a:ext cx="10358120" cy="222885"/>
            </a:xfrm>
            <a:custGeom>
              <a:avLst/>
              <a:gdLst/>
              <a:ahLst/>
              <a:cxnLst/>
              <a:rect l="l" t="t" r="r" b="b"/>
              <a:pathLst>
                <a:path w="10358120" h="222885">
                  <a:moveTo>
                    <a:pt x="878840" y="67056"/>
                  </a:moveTo>
                  <a:lnTo>
                    <a:pt x="849884" y="67056"/>
                  </a:lnTo>
                  <a:lnTo>
                    <a:pt x="849884" y="89662"/>
                  </a:lnTo>
                  <a:lnTo>
                    <a:pt x="49504" y="89662"/>
                  </a:lnTo>
                  <a:lnTo>
                    <a:pt x="48793" y="86156"/>
                  </a:lnTo>
                  <a:lnTo>
                    <a:pt x="43357" y="78079"/>
                  </a:lnTo>
                  <a:lnTo>
                    <a:pt x="35280" y="72618"/>
                  </a:lnTo>
                  <a:lnTo>
                    <a:pt x="25400" y="70612"/>
                  </a:lnTo>
                  <a:lnTo>
                    <a:pt x="15506" y="72618"/>
                  </a:lnTo>
                  <a:lnTo>
                    <a:pt x="7429" y="78079"/>
                  </a:lnTo>
                  <a:lnTo>
                    <a:pt x="1993" y="86156"/>
                  </a:lnTo>
                  <a:lnTo>
                    <a:pt x="0" y="96012"/>
                  </a:lnTo>
                  <a:lnTo>
                    <a:pt x="1993" y="105879"/>
                  </a:lnTo>
                  <a:lnTo>
                    <a:pt x="7429" y="113957"/>
                  </a:lnTo>
                  <a:lnTo>
                    <a:pt x="15506" y="119418"/>
                  </a:lnTo>
                  <a:lnTo>
                    <a:pt x="25400" y="121412"/>
                  </a:lnTo>
                  <a:lnTo>
                    <a:pt x="35280" y="119418"/>
                  </a:lnTo>
                  <a:lnTo>
                    <a:pt x="43357" y="113957"/>
                  </a:lnTo>
                  <a:lnTo>
                    <a:pt x="48793" y="105879"/>
                  </a:lnTo>
                  <a:lnTo>
                    <a:pt x="49504" y="102362"/>
                  </a:lnTo>
                  <a:lnTo>
                    <a:pt x="849884" y="102362"/>
                  </a:lnTo>
                  <a:lnTo>
                    <a:pt x="849884" y="126492"/>
                  </a:lnTo>
                  <a:lnTo>
                    <a:pt x="878840" y="126492"/>
                  </a:lnTo>
                  <a:lnTo>
                    <a:pt x="878840" y="67056"/>
                  </a:lnTo>
                  <a:close/>
                </a:path>
                <a:path w="10358120" h="222885">
                  <a:moveTo>
                    <a:pt x="927608" y="67056"/>
                  </a:moveTo>
                  <a:lnTo>
                    <a:pt x="900176" y="67056"/>
                  </a:lnTo>
                  <a:lnTo>
                    <a:pt x="900176" y="126492"/>
                  </a:lnTo>
                  <a:lnTo>
                    <a:pt x="927608" y="126492"/>
                  </a:lnTo>
                  <a:lnTo>
                    <a:pt x="927608" y="67056"/>
                  </a:lnTo>
                  <a:close/>
                </a:path>
                <a:path w="10358120" h="222885">
                  <a:moveTo>
                    <a:pt x="977900" y="67056"/>
                  </a:moveTo>
                  <a:lnTo>
                    <a:pt x="948944" y="67056"/>
                  </a:lnTo>
                  <a:lnTo>
                    <a:pt x="948944" y="126492"/>
                  </a:lnTo>
                  <a:lnTo>
                    <a:pt x="977900" y="126492"/>
                  </a:lnTo>
                  <a:lnTo>
                    <a:pt x="977900" y="67056"/>
                  </a:lnTo>
                  <a:close/>
                </a:path>
                <a:path w="10358120" h="222885">
                  <a:moveTo>
                    <a:pt x="1026668" y="68580"/>
                  </a:moveTo>
                  <a:lnTo>
                    <a:pt x="997712" y="68580"/>
                  </a:lnTo>
                  <a:lnTo>
                    <a:pt x="997712" y="128016"/>
                  </a:lnTo>
                  <a:lnTo>
                    <a:pt x="1026668" y="128016"/>
                  </a:lnTo>
                  <a:lnTo>
                    <a:pt x="1026668" y="68580"/>
                  </a:lnTo>
                  <a:close/>
                </a:path>
                <a:path w="10358120" h="222885">
                  <a:moveTo>
                    <a:pt x="1075436" y="68580"/>
                  </a:moveTo>
                  <a:lnTo>
                    <a:pt x="1046480" y="68580"/>
                  </a:lnTo>
                  <a:lnTo>
                    <a:pt x="1046480" y="128016"/>
                  </a:lnTo>
                  <a:lnTo>
                    <a:pt x="1075436" y="128016"/>
                  </a:lnTo>
                  <a:lnTo>
                    <a:pt x="1075436" y="68580"/>
                  </a:lnTo>
                  <a:close/>
                </a:path>
                <a:path w="10358120" h="222885">
                  <a:moveTo>
                    <a:pt x="1974215" y="96012"/>
                  </a:moveTo>
                  <a:lnTo>
                    <a:pt x="1972919" y="89662"/>
                  </a:lnTo>
                  <a:lnTo>
                    <a:pt x="1972208" y="86156"/>
                  </a:lnTo>
                  <a:lnTo>
                    <a:pt x="1966747" y="78079"/>
                  </a:lnTo>
                  <a:lnTo>
                    <a:pt x="1958670" y="72618"/>
                  </a:lnTo>
                  <a:lnTo>
                    <a:pt x="1948815" y="70612"/>
                  </a:lnTo>
                  <a:lnTo>
                    <a:pt x="1938896" y="72618"/>
                  </a:lnTo>
                  <a:lnTo>
                    <a:pt x="1930819" y="78079"/>
                  </a:lnTo>
                  <a:lnTo>
                    <a:pt x="1925396" y="86156"/>
                  </a:lnTo>
                  <a:lnTo>
                    <a:pt x="1924685" y="89662"/>
                  </a:lnTo>
                  <a:lnTo>
                    <a:pt x="1124204" y="89662"/>
                  </a:lnTo>
                  <a:lnTo>
                    <a:pt x="1124204" y="70104"/>
                  </a:lnTo>
                  <a:lnTo>
                    <a:pt x="1095248" y="70104"/>
                  </a:lnTo>
                  <a:lnTo>
                    <a:pt x="1095248" y="129540"/>
                  </a:lnTo>
                  <a:lnTo>
                    <a:pt x="1124204" y="129540"/>
                  </a:lnTo>
                  <a:lnTo>
                    <a:pt x="1124204" y="102362"/>
                  </a:lnTo>
                  <a:lnTo>
                    <a:pt x="1924685" y="102362"/>
                  </a:lnTo>
                  <a:lnTo>
                    <a:pt x="1925396" y="105879"/>
                  </a:lnTo>
                  <a:lnTo>
                    <a:pt x="1930819" y="113957"/>
                  </a:lnTo>
                  <a:lnTo>
                    <a:pt x="1938896" y="119418"/>
                  </a:lnTo>
                  <a:lnTo>
                    <a:pt x="1948815" y="121412"/>
                  </a:lnTo>
                  <a:lnTo>
                    <a:pt x="1958670" y="119418"/>
                  </a:lnTo>
                  <a:lnTo>
                    <a:pt x="1966747" y="113957"/>
                  </a:lnTo>
                  <a:lnTo>
                    <a:pt x="1972208" y="105879"/>
                  </a:lnTo>
                  <a:lnTo>
                    <a:pt x="1972919" y="102362"/>
                  </a:lnTo>
                  <a:lnTo>
                    <a:pt x="1974215" y="96012"/>
                  </a:lnTo>
                  <a:close/>
                </a:path>
                <a:path w="10358120" h="222885">
                  <a:moveTo>
                    <a:pt x="5060823" y="184150"/>
                  </a:moveTo>
                  <a:lnTo>
                    <a:pt x="4260316" y="184150"/>
                  </a:lnTo>
                  <a:lnTo>
                    <a:pt x="4259605" y="180644"/>
                  </a:lnTo>
                  <a:lnTo>
                    <a:pt x="4254144" y="172567"/>
                  </a:lnTo>
                  <a:lnTo>
                    <a:pt x="4246067" y="167106"/>
                  </a:lnTo>
                  <a:lnTo>
                    <a:pt x="4236212" y="165100"/>
                  </a:lnTo>
                  <a:lnTo>
                    <a:pt x="4226344" y="167106"/>
                  </a:lnTo>
                  <a:lnTo>
                    <a:pt x="4218267" y="172567"/>
                  </a:lnTo>
                  <a:lnTo>
                    <a:pt x="4212806" y="180644"/>
                  </a:lnTo>
                  <a:lnTo>
                    <a:pt x="4210812" y="190500"/>
                  </a:lnTo>
                  <a:lnTo>
                    <a:pt x="4212806" y="200367"/>
                  </a:lnTo>
                  <a:lnTo>
                    <a:pt x="4218267" y="208445"/>
                  </a:lnTo>
                  <a:lnTo>
                    <a:pt x="4226344" y="213906"/>
                  </a:lnTo>
                  <a:lnTo>
                    <a:pt x="4236212" y="215900"/>
                  </a:lnTo>
                  <a:lnTo>
                    <a:pt x="4246067" y="213906"/>
                  </a:lnTo>
                  <a:lnTo>
                    <a:pt x="4254144" y="208445"/>
                  </a:lnTo>
                  <a:lnTo>
                    <a:pt x="4259605" y="200367"/>
                  </a:lnTo>
                  <a:lnTo>
                    <a:pt x="4260316" y="196850"/>
                  </a:lnTo>
                  <a:lnTo>
                    <a:pt x="5060823" y="196850"/>
                  </a:lnTo>
                  <a:lnTo>
                    <a:pt x="5060823" y="184150"/>
                  </a:lnTo>
                  <a:close/>
                </a:path>
                <a:path w="10358120" h="222885">
                  <a:moveTo>
                    <a:pt x="5089652" y="160020"/>
                  </a:moveTo>
                  <a:lnTo>
                    <a:pt x="5062220" y="160020"/>
                  </a:lnTo>
                  <a:lnTo>
                    <a:pt x="5062220" y="219456"/>
                  </a:lnTo>
                  <a:lnTo>
                    <a:pt x="5089652" y="219456"/>
                  </a:lnTo>
                  <a:lnTo>
                    <a:pt x="5089652" y="160020"/>
                  </a:lnTo>
                  <a:close/>
                </a:path>
                <a:path w="10358120" h="222885">
                  <a:moveTo>
                    <a:pt x="5139931" y="160020"/>
                  </a:moveTo>
                  <a:lnTo>
                    <a:pt x="5110988" y="160020"/>
                  </a:lnTo>
                  <a:lnTo>
                    <a:pt x="5110988" y="219456"/>
                  </a:lnTo>
                  <a:lnTo>
                    <a:pt x="5139931" y="219456"/>
                  </a:lnTo>
                  <a:lnTo>
                    <a:pt x="5139931" y="160020"/>
                  </a:lnTo>
                  <a:close/>
                </a:path>
                <a:path w="10358120" h="222885">
                  <a:moveTo>
                    <a:pt x="5188712" y="160020"/>
                  </a:moveTo>
                  <a:lnTo>
                    <a:pt x="5159756" y="160020"/>
                  </a:lnTo>
                  <a:lnTo>
                    <a:pt x="5159756" y="220980"/>
                  </a:lnTo>
                  <a:lnTo>
                    <a:pt x="5188712" y="220980"/>
                  </a:lnTo>
                  <a:lnTo>
                    <a:pt x="5188712" y="160020"/>
                  </a:lnTo>
                  <a:close/>
                </a:path>
                <a:path w="10358120" h="222885">
                  <a:moveTo>
                    <a:pt x="5237467" y="161544"/>
                  </a:moveTo>
                  <a:lnTo>
                    <a:pt x="5208524" y="161544"/>
                  </a:lnTo>
                  <a:lnTo>
                    <a:pt x="5208524" y="220980"/>
                  </a:lnTo>
                  <a:lnTo>
                    <a:pt x="5237467" y="220980"/>
                  </a:lnTo>
                  <a:lnTo>
                    <a:pt x="5237467" y="161544"/>
                  </a:lnTo>
                  <a:close/>
                </a:path>
                <a:path w="10358120" h="222885">
                  <a:moveTo>
                    <a:pt x="5286248" y="161544"/>
                  </a:moveTo>
                  <a:lnTo>
                    <a:pt x="5257292" y="161544"/>
                  </a:lnTo>
                  <a:lnTo>
                    <a:pt x="5257292" y="222504"/>
                  </a:lnTo>
                  <a:lnTo>
                    <a:pt x="5286248" y="222504"/>
                  </a:lnTo>
                  <a:lnTo>
                    <a:pt x="5286248" y="161544"/>
                  </a:lnTo>
                  <a:close/>
                </a:path>
                <a:path w="10358120" h="222885">
                  <a:moveTo>
                    <a:pt x="5335003" y="163068"/>
                  </a:moveTo>
                  <a:lnTo>
                    <a:pt x="5306060" y="163068"/>
                  </a:lnTo>
                  <a:lnTo>
                    <a:pt x="5306060" y="222504"/>
                  </a:lnTo>
                  <a:lnTo>
                    <a:pt x="5335003" y="222504"/>
                  </a:lnTo>
                  <a:lnTo>
                    <a:pt x="5335003" y="163068"/>
                  </a:lnTo>
                  <a:close/>
                </a:path>
                <a:path w="10358120" h="222885">
                  <a:moveTo>
                    <a:pt x="6185027" y="190500"/>
                  </a:moveTo>
                  <a:lnTo>
                    <a:pt x="6183731" y="184150"/>
                  </a:lnTo>
                  <a:lnTo>
                    <a:pt x="6183020" y="180644"/>
                  </a:lnTo>
                  <a:lnTo>
                    <a:pt x="6177559" y="172567"/>
                  </a:lnTo>
                  <a:lnTo>
                    <a:pt x="6169482" y="167106"/>
                  </a:lnTo>
                  <a:lnTo>
                    <a:pt x="6159627" y="165100"/>
                  </a:lnTo>
                  <a:lnTo>
                    <a:pt x="6149708" y="167106"/>
                  </a:lnTo>
                  <a:lnTo>
                    <a:pt x="6141631" y="172567"/>
                  </a:lnTo>
                  <a:lnTo>
                    <a:pt x="6136208" y="180644"/>
                  </a:lnTo>
                  <a:lnTo>
                    <a:pt x="6135497" y="184150"/>
                  </a:lnTo>
                  <a:lnTo>
                    <a:pt x="5335016" y="184150"/>
                  </a:lnTo>
                  <a:lnTo>
                    <a:pt x="5335016" y="196850"/>
                  </a:lnTo>
                  <a:lnTo>
                    <a:pt x="6135497" y="196850"/>
                  </a:lnTo>
                  <a:lnTo>
                    <a:pt x="6136208" y="200367"/>
                  </a:lnTo>
                  <a:lnTo>
                    <a:pt x="6141631" y="208445"/>
                  </a:lnTo>
                  <a:lnTo>
                    <a:pt x="6149708" y="213906"/>
                  </a:lnTo>
                  <a:lnTo>
                    <a:pt x="6159627" y="215900"/>
                  </a:lnTo>
                  <a:lnTo>
                    <a:pt x="6169482" y="213906"/>
                  </a:lnTo>
                  <a:lnTo>
                    <a:pt x="6177559" y="208445"/>
                  </a:lnTo>
                  <a:lnTo>
                    <a:pt x="6183020" y="200367"/>
                  </a:lnTo>
                  <a:lnTo>
                    <a:pt x="6183731" y="196850"/>
                  </a:lnTo>
                  <a:lnTo>
                    <a:pt x="6185027" y="190500"/>
                  </a:lnTo>
                  <a:close/>
                </a:path>
                <a:path w="10358120" h="222885">
                  <a:moveTo>
                    <a:pt x="9233535" y="24130"/>
                  </a:moveTo>
                  <a:lnTo>
                    <a:pt x="8433029" y="24130"/>
                  </a:lnTo>
                  <a:lnTo>
                    <a:pt x="8432317" y="20624"/>
                  </a:lnTo>
                  <a:lnTo>
                    <a:pt x="8426856" y="12547"/>
                  </a:lnTo>
                  <a:lnTo>
                    <a:pt x="8418779" y="7086"/>
                  </a:lnTo>
                  <a:lnTo>
                    <a:pt x="8408924" y="5080"/>
                  </a:lnTo>
                  <a:lnTo>
                    <a:pt x="8399056" y="7086"/>
                  </a:lnTo>
                  <a:lnTo>
                    <a:pt x="8390979" y="12547"/>
                  </a:lnTo>
                  <a:lnTo>
                    <a:pt x="8385518" y="20624"/>
                  </a:lnTo>
                  <a:lnTo>
                    <a:pt x="8383524" y="30480"/>
                  </a:lnTo>
                  <a:lnTo>
                    <a:pt x="8385518" y="40347"/>
                  </a:lnTo>
                  <a:lnTo>
                    <a:pt x="8390979" y="48425"/>
                  </a:lnTo>
                  <a:lnTo>
                    <a:pt x="8399056" y="53886"/>
                  </a:lnTo>
                  <a:lnTo>
                    <a:pt x="8408924" y="55880"/>
                  </a:lnTo>
                  <a:lnTo>
                    <a:pt x="8418779" y="53886"/>
                  </a:lnTo>
                  <a:lnTo>
                    <a:pt x="8426856" y="48425"/>
                  </a:lnTo>
                  <a:lnTo>
                    <a:pt x="8432317" y="40347"/>
                  </a:lnTo>
                  <a:lnTo>
                    <a:pt x="8433029" y="36830"/>
                  </a:lnTo>
                  <a:lnTo>
                    <a:pt x="9233535" y="36830"/>
                  </a:lnTo>
                  <a:lnTo>
                    <a:pt x="9233535" y="24130"/>
                  </a:lnTo>
                  <a:close/>
                </a:path>
                <a:path w="10358120" h="222885">
                  <a:moveTo>
                    <a:pt x="9262364" y="0"/>
                  </a:moveTo>
                  <a:lnTo>
                    <a:pt x="9234932" y="0"/>
                  </a:lnTo>
                  <a:lnTo>
                    <a:pt x="9234932" y="59448"/>
                  </a:lnTo>
                  <a:lnTo>
                    <a:pt x="9262364" y="59448"/>
                  </a:lnTo>
                  <a:lnTo>
                    <a:pt x="9262364" y="0"/>
                  </a:lnTo>
                  <a:close/>
                </a:path>
                <a:path w="10358120" h="222885">
                  <a:moveTo>
                    <a:pt x="9312656" y="0"/>
                  </a:moveTo>
                  <a:lnTo>
                    <a:pt x="9283700" y="0"/>
                  </a:lnTo>
                  <a:lnTo>
                    <a:pt x="9283700" y="59448"/>
                  </a:lnTo>
                  <a:lnTo>
                    <a:pt x="9312656" y="59448"/>
                  </a:lnTo>
                  <a:lnTo>
                    <a:pt x="9312656" y="0"/>
                  </a:lnTo>
                  <a:close/>
                </a:path>
                <a:path w="10358120" h="222885">
                  <a:moveTo>
                    <a:pt x="9361411" y="1536"/>
                  </a:moveTo>
                  <a:lnTo>
                    <a:pt x="9332468" y="1536"/>
                  </a:lnTo>
                  <a:lnTo>
                    <a:pt x="9332468" y="60972"/>
                  </a:lnTo>
                  <a:lnTo>
                    <a:pt x="9361411" y="60972"/>
                  </a:lnTo>
                  <a:lnTo>
                    <a:pt x="9361411" y="1536"/>
                  </a:lnTo>
                  <a:close/>
                </a:path>
                <a:path w="10358120" h="222885">
                  <a:moveTo>
                    <a:pt x="9410192" y="1536"/>
                  </a:moveTo>
                  <a:lnTo>
                    <a:pt x="9381236" y="1536"/>
                  </a:lnTo>
                  <a:lnTo>
                    <a:pt x="9381236" y="60972"/>
                  </a:lnTo>
                  <a:lnTo>
                    <a:pt x="9410192" y="60972"/>
                  </a:lnTo>
                  <a:lnTo>
                    <a:pt x="9410192" y="1536"/>
                  </a:lnTo>
                  <a:close/>
                </a:path>
                <a:path w="10358120" h="222885">
                  <a:moveTo>
                    <a:pt x="9458960" y="1536"/>
                  </a:moveTo>
                  <a:lnTo>
                    <a:pt x="9430004" y="1536"/>
                  </a:lnTo>
                  <a:lnTo>
                    <a:pt x="9430004" y="62496"/>
                  </a:lnTo>
                  <a:lnTo>
                    <a:pt x="9458960" y="62496"/>
                  </a:lnTo>
                  <a:lnTo>
                    <a:pt x="9458960" y="1536"/>
                  </a:lnTo>
                  <a:close/>
                </a:path>
                <a:path w="10358120" h="222885">
                  <a:moveTo>
                    <a:pt x="10357739" y="30480"/>
                  </a:moveTo>
                  <a:lnTo>
                    <a:pt x="10356444" y="24130"/>
                  </a:lnTo>
                  <a:lnTo>
                    <a:pt x="10355732" y="20624"/>
                  </a:lnTo>
                  <a:lnTo>
                    <a:pt x="10350271" y="12547"/>
                  </a:lnTo>
                  <a:lnTo>
                    <a:pt x="10342194" y="7086"/>
                  </a:lnTo>
                  <a:lnTo>
                    <a:pt x="10332339" y="5080"/>
                  </a:lnTo>
                  <a:lnTo>
                    <a:pt x="10322420" y="7086"/>
                  </a:lnTo>
                  <a:lnTo>
                    <a:pt x="10314343" y="12547"/>
                  </a:lnTo>
                  <a:lnTo>
                    <a:pt x="10308920" y="20624"/>
                  </a:lnTo>
                  <a:lnTo>
                    <a:pt x="10308209" y="24130"/>
                  </a:lnTo>
                  <a:lnTo>
                    <a:pt x="9507728" y="24130"/>
                  </a:lnTo>
                  <a:lnTo>
                    <a:pt x="9507728" y="3060"/>
                  </a:lnTo>
                  <a:lnTo>
                    <a:pt x="9478772" y="3060"/>
                  </a:lnTo>
                  <a:lnTo>
                    <a:pt x="9478772" y="62496"/>
                  </a:lnTo>
                  <a:lnTo>
                    <a:pt x="9507728" y="62496"/>
                  </a:lnTo>
                  <a:lnTo>
                    <a:pt x="9507728" y="36830"/>
                  </a:lnTo>
                  <a:lnTo>
                    <a:pt x="10308209" y="36830"/>
                  </a:lnTo>
                  <a:lnTo>
                    <a:pt x="10308920" y="40347"/>
                  </a:lnTo>
                  <a:lnTo>
                    <a:pt x="10314343" y="48425"/>
                  </a:lnTo>
                  <a:lnTo>
                    <a:pt x="10322420" y="53886"/>
                  </a:lnTo>
                  <a:lnTo>
                    <a:pt x="10332339" y="55880"/>
                  </a:lnTo>
                  <a:lnTo>
                    <a:pt x="10342194" y="53886"/>
                  </a:lnTo>
                  <a:lnTo>
                    <a:pt x="10350271" y="48425"/>
                  </a:lnTo>
                  <a:lnTo>
                    <a:pt x="10355732" y="40347"/>
                  </a:lnTo>
                  <a:lnTo>
                    <a:pt x="10356444" y="36830"/>
                  </a:lnTo>
                  <a:lnTo>
                    <a:pt x="10357739" y="3048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15030" y="1086358"/>
              <a:ext cx="4962525" cy="400303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5948298" y="3204794"/>
            <a:ext cx="51498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851517" y="3084322"/>
            <a:ext cx="98551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40868" y="3774499"/>
            <a:ext cx="3512820" cy="2204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635">
              <a:lnSpc>
                <a:spcPct val="130000"/>
              </a:lnSpc>
              <a:spcBef>
                <a:spcPts val="95"/>
              </a:spcBef>
            </a:pPr>
            <a:r>
              <a:rPr dirty="0" sz="2200" spc="-40" b="1">
                <a:solidFill>
                  <a:srgbClr val="FFFF00"/>
                </a:solidFill>
                <a:latin typeface="Arial"/>
                <a:cs typeface="Arial"/>
              </a:rPr>
              <a:t>Firstly,</a:t>
            </a:r>
            <a:r>
              <a:rPr dirty="0" sz="2200" spc="2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114" b="1">
                <a:solidFill>
                  <a:srgbClr val="FFFF00"/>
                </a:solidFill>
                <a:latin typeface="Arial"/>
                <a:cs typeface="Arial"/>
              </a:rPr>
              <a:t>we</a:t>
            </a:r>
            <a:r>
              <a:rPr dirty="0" sz="2200" spc="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Mount</a:t>
            </a:r>
            <a:r>
              <a:rPr dirty="0" sz="2200" spc="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the </a:t>
            </a:r>
            <a:r>
              <a:rPr dirty="0" sz="2200" spc="-20" b="1">
                <a:solidFill>
                  <a:srgbClr val="FFFF00"/>
                </a:solidFill>
                <a:latin typeface="Arial"/>
                <a:cs typeface="Arial"/>
              </a:rPr>
              <a:t>ultrasonic </a:t>
            </a:r>
            <a:r>
              <a:rPr dirty="0" sz="2200" spc="-35" b="1">
                <a:solidFill>
                  <a:srgbClr val="FFFF00"/>
                </a:solidFill>
                <a:latin typeface="Arial"/>
                <a:cs typeface="Arial"/>
              </a:rPr>
              <a:t>sensor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near</a:t>
            </a:r>
            <a:r>
              <a:rPr dirty="0" sz="2200" spc="-1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the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parking</a:t>
            </a:r>
            <a:r>
              <a:rPr dirty="0" sz="2200" spc="-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space</a:t>
            </a:r>
            <a:r>
              <a:rPr dirty="0" sz="2200" spc="-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00"/>
                </a:solidFill>
                <a:latin typeface="Arial"/>
                <a:cs typeface="Arial"/>
              </a:rPr>
              <a:t>entrance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and</a:t>
            </a:r>
            <a:r>
              <a:rPr dirty="0" sz="2200" spc="6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the</a:t>
            </a:r>
            <a:r>
              <a:rPr dirty="0" sz="2200" spc="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servo</a:t>
            </a:r>
            <a:r>
              <a:rPr dirty="0" sz="2200" spc="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motor</a:t>
            </a:r>
            <a:r>
              <a:rPr dirty="0" sz="2200" spc="5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to </a:t>
            </a:r>
            <a:r>
              <a:rPr dirty="0" sz="2200" spc="-10" b="1">
                <a:solidFill>
                  <a:srgbClr val="FFFF00"/>
                </a:solidFill>
                <a:latin typeface="Arial"/>
                <a:cs typeface="Arial"/>
              </a:rPr>
              <a:t>control</a:t>
            </a:r>
            <a:r>
              <a:rPr dirty="0" sz="2200" spc="1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the</a:t>
            </a:r>
            <a:r>
              <a:rPr dirty="0" sz="2200" spc="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40" b="1">
                <a:solidFill>
                  <a:srgbClr val="FFFF00"/>
                </a:solidFill>
                <a:latin typeface="Arial"/>
                <a:cs typeface="Arial"/>
              </a:rPr>
              <a:t>gate</a:t>
            </a:r>
            <a:r>
              <a:rPr dirty="0" sz="2200" spc="40" b="1">
                <a:solidFill>
                  <a:srgbClr val="A6A6A6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046982" y="3881907"/>
            <a:ext cx="4060190" cy="2205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67640" marR="159385">
              <a:lnSpc>
                <a:spcPct val="130100"/>
              </a:lnSpc>
              <a:spcBef>
                <a:spcPts val="100"/>
              </a:spcBef>
            </a:pP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Then</a:t>
            </a:r>
            <a:r>
              <a:rPr dirty="0" sz="2200" spc="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114" b="1">
                <a:solidFill>
                  <a:srgbClr val="FFFF00"/>
                </a:solidFill>
                <a:latin typeface="Arial"/>
                <a:cs typeface="Arial"/>
              </a:rPr>
              <a:t>we</a:t>
            </a:r>
            <a:r>
              <a:rPr dirty="0" sz="2200" spc="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Power</a:t>
            </a:r>
            <a:r>
              <a:rPr dirty="0" sz="2200" spc="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the</a:t>
            </a:r>
            <a:r>
              <a:rPr dirty="0" sz="2200" spc="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Arduino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with</a:t>
            </a:r>
            <a:r>
              <a:rPr dirty="0" sz="2200" spc="10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the</a:t>
            </a:r>
            <a:r>
              <a:rPr dirty="0" sz="2200" spc="9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Arduino</a:t>
            </a:r>
            <a:r>
              <a:rPr dirty="0" sz="2200" spc="9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FFFF00"/>
                </a:solidFill>
                <a:latin typeface="Arial"/>
                <a:cs typeface="Arial"/>
              </a:rPr>
              <a:t>jack.</a:t>
            </a:r>
            <a:endParaRPr sz="2200">
              <a:latin typeface="Arial"/>
              <a:cs typeface="Arial"/>
            </a:endParaRPr>
          </a:p>
          <a:p>
            <a:pPr algn="ctr" marL="12700" marR="5080">
              <a:lnSpc>
                <a:spcPct val="130000"/>
              </a:lnSpc>
            </a:pP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After</a:t>
            </a:r>
            <a:r>
              <a:rPr dirty="0" sz="2200" spc="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Then</a:t>
            </a:r>
            <a:r>
              <a:rPr dirty="0" sz="2200" spc="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upload</a:t>
            </a:r>
            <a:r>
              <a:rPr dirty="0" sz="2200" spc="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the</a:t>
            </a:r>
            <a:r>
              <a:rPr dirty="0" sz="2200" spc="7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code</a:t>
            </a:r>
            <a:r>
              <a:rPr dirty="0" sz="2200" spc="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to </a:t>
            </a:r>
            <a:r>
              <a:rPr dirty="0" sz="2200" b="1">
                <a:solidFill>
                  <a:srgbClr val="FFFF00"/>
                </a:solidFill>
                <a:latin typeface="Arial"/>
                <a:cs typeface="Arial"/>
              </a:rPr>
              <a:t>the 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Arduino</a:t>
            </a:r>
            <a:r>
              <a:rPr dirty="0" sz="2200" spc="-2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30" b="1">
                <a:solidFill>
                  <a:srgbClr val="FFFF00"/>
                </a:solidFill>
                <a:latin typeface="Arial"/>
                <a:cs typeface="Arial"/>
              </a:rPr>
              <a:t>using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 the</a:t>
            </a:r>
            <a:endParaRPr sz="2200">
              <a:latin typeface="Arial"/>
              <a:cs typeface="Arial"/>
            </a:endParaRPr>
          </a:p>
          <a:p>
            <a:pPr algn="ctr" marL="85090">
              <a:lnSpc>
                <a:spcPct val="100000"/>
              </a:lnSpc>
              <a:spcBef>
                <a:spcPts val="790"/>
              </a:spcBef>
            </a:pP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Arduino</a:t>
            </a:r>
            <a:r>
              <a:rPr dirty="0" sz="2200" spc="-10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FFFF00"/>
                </a:solidFill>
                <a:latin typeface="Arial"/>
                <a:cs typeface="Arial"/>
              </a:rPr>
              <a:t>IDE</a:t>
            </a:r>
            <a:endParaRPr sz="22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428735" y="3580536"/>
            <a:ext cx="3606800" cy="2661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43865" marR="436245">
              <a:lnSpc>
                <a:spcPct val="130000"/>
              </a:lnSpc>
              <a:spcBef>
                <a:spcPts val="100"/>
              </a:spcBef>
            </a:pP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At</a:t>
            </a:r>
            <a:r>
              <a:rPr dirty="0" sz="1900" spc="2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last</a:t>
            </a:r>
            <a:r>
              <a:rPr dirty="0" sz="1900" spc="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Test</a:t>
            </a:r>
            <a:r>
              <a:rPr dirty="0" sz="1900" spc="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The</a:t>
            </a:r>
            <a:r>
              <a:rPr dirty="0" sz="1900" spc="1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00"/>
                </a:solidFill>
                <a:latin typeface="Arial"/>
                <a:cs typeface="Arial"/>
              </a:rPr>
              <a:t>system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by</a:t>
            </a:r>
            <a:r>
              <a:rPr dirty="0" sz="1900" spc="2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FFFF00"/>
                </a:solidFill>
                <a:latin typeface="Arial"/>
                <a:cs typeface="Arial"/>
              </a:rPr>
              <a:t>placing</a:t>
            </a:r>
            <a:endParaRPr sz="19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685"/>
              </a:spcBef>
            </a:pPr>
            <a:r>
              <a:rPr dirty="0" sz="1900" spc="-10" b="1">
                <a:solidFill>
                  <a:srgbClr val="FFFF00"/>
                </a:solidFill>
                <a:latin typeface="Arial"/>
                <a:cs typeface="Arial"/>
              </a:rPr>
              <a:t>obstacles(simulating</a:t>
            </a:r>
            <a:r>
              <a:rPr dirty="0" sz="1900" spc="-9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cars)</a:t>
            </a:r>
            <a:r>
              <a:rPr dirty="0" sz="1900" spc="-7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spc="-35" b="1">
                <a:solidFill>
                  <a:srgbClr val="FFFF00"/>
                </a:solidFill>
                <a:latin typeface="Arial"/>
                <a:cs typeface="Arial"/>
              </a:rPr>
              <a:t>in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front</a:t>
            </a:r>
            <a:r>
              <a:rPr dirty="0" sz="1900" spc="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of</a:t>
            </a:r>
            <a:r>
              <a:rPr dirty="0" sz="1900" spc="5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the</a:t>
            </a:r>
            <a:r>
              <a:rPr dirty="0" sz="1900" spc="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spc="-30" b="1">
                <a:solidFill>
                  <a:srgbClr val="FFFF00"/>
                </a:solidFill>
                <a:latin typeface="Arial"/>
                <a:cs typeface="Arial"/>
              </a:rPr>
              <a:t>sensor.</a:t>
            </a:r>
            <a:r>
              <a:rPr dirty="0" sz="1900" spc="3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The</a:t>
            </a:r>
            <a:r>
              <a:rPr dirty="0" sz="1900" spc="5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spc="40" b="1">
                <a:solidFill>
                  <a:srgbClr val="FFFF00"/>
                </a:solidFill>
                <a:latin typeface="Arial"/>
                <a:cs typeface="Arial"/>
              </a:rPr>
              <a:t>gate</a:t>
            </a:r>
            <a:endParaRPr sz="1900">
              <a:latin typeface="Arial"/>
              <a:cs typeface="Arial"/>
            </a:endParaRPr>
          </a:p>
          <a:p>
            <a:pPr algn="ctr" marL="12700" marR="5080" indent="1270">
              <a:lnSpc>
                <a:spcPct val="130000"/>
              </a:lnSpc>
              <a:spcBef>
                <a:spcPts val="5"/>
              </a:spcBef>
            </a:pPr>
            <a:r>
              <a:rPr dirty="0" sz="1900" spc="-25" b="1">
                <a:solidFill>
                  <a:srgbClr val="FFFF00"/>
                </a:solidFill>
                <a:latin typeface="Arial"/>
                <a:cs typeface="Arial"/>
              </a:rPr>
              <a:t>should</a:t>
            </a:r>
            <a:r>
              <a:rPr dirty="0" sz="1900" spc="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open</a:t>
            </a:r>
            <a:r>
              <a:rPr dirty="0" sz="1900" spc="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when</a:t>
            </a:r>
            <a:r>
              <a:rPr dirty="0" sz="1900" spc="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an</a:t>
            </a:r>
            <a:r>
              <a:rPr dirty="0" sz="1900" spc="5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object</a:t>
            </a:r>
            <a:r>
              <a:rPr dirty="0" sz="1900" spc="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spc="-25" b="1">
                <a:solidFill>
                  <a:srgbClr val="FFFF00"/>
                </a:solidFill>
                <a:latin typeface="Arial"/>
                <a:cs typeface="Arial"/>
              </a:rPr>
              <a:t>is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detected</a:t>
            </a:r>
            <a:r>
              <a:rPr dirty="0" sz="1900" spc="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FFFF00"/>
                </a:solidFill>
                <a:latin typeface="Arial"/>
                <a:cs typeface="Arial"/>
              </a:rPr>
              <a:t>and</a:t>
            </a:r>
            <a:r>
              <a:rPr dirty="0" sz="1900" spc="8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spc="-30" b="1">
                <a:solidFill>
                  <a:srgbClr val="FFFF00"/>
                </a:solidFill>
                <a:latin typeface="Arial"/>
                <a:cs typeface="Arial"/>
              </a:rPr>
              <a:t>close</a:t>
            </a:r>
            <a:r>
              <a:rPr dirty="0" sz="1900" spc="60" b="1">
                <a:solidFill>
                  <a:srgbClr val="FFFF00"/>
                </a:solidFill>
                <a:latin typeface="Arial"/>
                <a:cs typeface="Arial"/>
              </a:rPr>
              <a:t> after</a:t>
            </a:r>
            <a:r>
              <a:rPr dirty="0" sz="1900" spc="8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spc="105" b="1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dirty="0" sz="1900" spc="9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1900" spc="65" b="1">
                <a:solidFill>
                  <a:srgbClr val="FFFF00"/>
                </a:solidFill>
                <a:latin typeface="Arial"/>
                <a:cs typeface="Arial"/>
              </a:rPr>
              <a:t>few </a:t>
            </a:r>
            <a:r>
              <a:rPr dirty="0" sz="1900" spc="-10" b="1">
                <a:solidFill>
                  <a:srgbClr val="FFFF00"/>
                </a:solidFill>
                <a:latin typeface="Arial"/>
                <a:cs typeface="Arial"/>
              </a:rPr>
              <a:t>seconds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2024-02-25T16:30:03Z</dcterms:created>
  <dcterms:modified xsi:type="dcterms:W3CDTF">2024-02-25T16:30:03Z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2024-02-25T00:00:00Z</vt:filetime>
  </property>
  <property fmtid="{D5CDD505-2E9C-101B-9397-08002B2CF9AE}" pid="5" name="Producer">
    <vt:lpwstr>3-Heights(TM) PDF Security Shell 4.8.25.2 (http://www.pdf-tools.com)</vt:lpwstr>
  </property>
</Properties>
</file>